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71" r:id="rId11"/>
    <p:sldId id="261" r:id="rId12"/>
    <p:sldId id="266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39D801-CA69-4435-9017-A5291B0E157B}" type="doc">
      <dgm:prSet loTypeId="urn:microsoft.com/office/officeart/2005/8/layout/radial5" loCatId="cycle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0251D15C-3410-4A90-99E4-66F6BB298B6A}">
      <dgm:prSet phldrT="[Tekst]"/>
      <dgm:spPr/>
      <dgm:t>
        <a:bodyPr/>
        <a:lstStyle/>
        <a:p>
          <a:r>
            <a:rPr lang="pl-PL" dirty="0"/>
            <a:t>Właściciel </a:t>
          </a:r>
        </a:p>
      </dgm:t>
    </dgm:pt>
    <dgm:pt modelId="{219900B2-C835-4663-A62B-7A402288DFA8}" type="parTrans" cxnId="{85548E8D-6C0D-44E8-954E-77E84FB36AF8}">
      <dgm:prSet/>
      <dgm:spPr/>
      <dgm:t>
        <a:bodyPr/>
        <a:lstStyle/>
        <a:p>
          <a:endParaRPr lang="pl-PL"/>
        </a:p>
      </dgm:t>
    </dgm:pt>
    <dgm:pt modelId="{60C34770-0517-4A67-A76A-DBF7B4206715}" type="sibTrans" cxnId="{85548E8D-6C0D-44E8-954E-77E84FB36AF8}">
      <dgm:prSet/>
      <dgm:spPr/>
      <dgm:t>
        <a:bodyPr/>
        <a:lstStyle/>
        <a:p>
          <a:endParaRPr lang="pl-PL"/>
        </a:p>
      </dgm:t>
    </dgm:pt>
    <dgm:pt modelId="{85F40FB0-B3AA-43F5-9D3D-3E564547ED33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4A2C4A6E-A9DD-42C9-9EE2-0F8DA681E458}" type="parTrans" cxnId="{972DE1CE-DC3B-4620-AC6F-29736F466087}">
      <dgm:prSet/>
      <dgm:spPr/>
      <dgm:t>
        <a:bodyPr/>
        <a:lstStyle/>
        <a:p>
          <a:endParaRPr lang="pl-PL"/>
        </a:p>
      </dgm:t>
    </dgm:pt>
    <dgm:pt modelId="{E6C9FCDB-849B-4DFC-8BD5-DC1DAFCA23A8}" type="sibTrans" cxnId="{972DE1CE-DC3B-4620-AC6F-29736F466087}">
      <dgm:prSet/>
      <dgm:spPr/>
      <dgm:t>
        <a:bodyPr/>
        <a:lstStyle/>
        <a:p>
          <a:endParaRPr lang="pl-PL"/>
        </a:p>
      </dgm:t>
    </dgm:pt>
    <dgm:pt modelId="{6FD4EFEE-68A7-4759-AE9D-A76A8475B917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0814E0E2-5E9C-4BF8-A464-BD254F89FFF0}" type="parTrans" cxnId="{C5CB895F-A572-431C-8A98-FEE16A5C6BDD}">
      <dgm:prSet/>
      <dgm:spPr/>
      <dgm:t>
        <a:bodyPr/>
        <a:lstStyle/>
        <a:p>
          <a:endParaRPr lang="pl-PL"/>
        </a:p>
      </dgm:t>
    </dgm:pt>
    <dgm:pt modelId="{B813F2F1-2016-4450-A416-E13132D1156E}" type="sibTrans" cxnId="{C5CB895F-A572-431C-8A98-FEE16A5C6BDD}">
      <dgm:prSet/>
      <dgm:spPr/>
      <dgm:t>
        <a:bodyPr/>
        <a:lstStyle/>
        <a:p>
          <a:endParaRPr lang="pl-PL"/>
        </a:p>
      </dgm:t>
    </dgm:pt>
    <dgm:pt modelId="{3EE6205F-A127-421A-9727-D83D5356323F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45FA5B8F-46C5-4CA9-B6DD-0293F7A5D6DC}" type="parTrans" cxnId="{A77E4A0C-FD8A-4858-A44B-D6C91210F5A8}">
      <dgm:prSet/>
      <dgm:spPr/>
      <dgm:t>
        <a:bodyPr/>
        <a:lstStyle/>
        <a:p>
          <a:endParaRPr lang="pl-PL"/>
        </a:p>
      </dgm:t>
    </dgm:pt>
    <dgm:pt modelId="{94B54BEA-538F-4944-930B-DCC44F1F6574}" type="sibTrans" cxnId="{A77E4A0C-FD8A-4858-A44B-D6C91210F5A8}">
      <dgm:prSet/>
      <dgm:spPr/>
      <dgm:t>
        <a:bodyPr/>
        <a:lstStyle/>
        <a:p>
          <a:endParaRPr lang="pl-PL"/>
        </a:p>
      </dgm:t>
    </dgm:pt>
    <dgm:pt modelId="{AB6D5A76-6222-40DD-8FCE-F82D908E548C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08FE467E-A7AA-476C-B278-35FB4E22D26C}" type="parTrans" cxnId="{E8D37185-E42D-4601-847E-60C5221DFA5D}">
      <dgm:prSet/>
      <dgm:spPr/>
      <dgm:t>
        <a:bodyPr/>
        <a:lstStyle/>
        <a:p>
          <a:endParaRPr lang="pl-PL"/>
        </a:p>
      </dgm:t>
    </dgm:pt>
    <dgm:pt modelId="{4F69541E-0BFF-4137-BBDB-CA9A28B52062}" type="sibTrans" cxnId="{E8D37185-E42D-4601-847E-60C5221DFA5D}">
      <dgm:prSet/>
      <dgm:spPr/>
      <dgm:t>
        <a:bodyPr/>
        <a:lstStyle/>
        <a:p>
          <a:endParaRPr lang="pl-PL"/>
        </a:p>
      </dgm:t>
    </dgm:pt>
    <dgm:pt modelId="{569727D1-FDD4-4BD8-A4D2-A7402EC5E216}">
      <dgm:prSet/>
      <dgm:spPr/>
      <dgm:t>
        <a:bodyPr/>
        <a:lstStyle/>
        <a:p>
          <a:r>
            <a:rPr lang="pl-PL" dirty="0"/>
            <a:t>Pracownik </a:t>
          </a:r>
        </a:p>
      </dgm:t>
    </dgm:pt>
    <dgm:pt modelId="{1072DC6A-2189-47CC-9ED8-CEF65098CBDD}" type="parTrans" cxnId="{A64D321B-0ECB-4BBE-A98C-345AC5E2B6F2}">
      <dgm:prSet/>
      <dgm:spPr/>
      <dgm:t>
        <a:bodyPr/>
        <a:lstStyle/>
        <a:p>
          <a:endParaRPr lang="pl-PL"/>
        </a:p>
      </dgm:t>
    </dgm:pt>
    <dgm:pt modelId="{E4A8EB4C-36F1-49B5-9A93-0A764DF5D2D7}" type="sibTrans" cxnId="{A64D321B-0ECB-4BBE-A98C-345AC5E2B6F2}">
      <dgm:prSet/>
      <dgm:spPr/>
      <dgm:t>
        <a:bodyPr/>
        <a:lstStyle/>
        <a:p>
          <a:endParaRPr lang="pl-PL"/>
        </a:p>
      </dgm:t>
    </dgm:pt>
    <dgm:pt modelId="{9A556015-A65B-4B6F-8CDC-C4A20D337C83}" type="pres">
      <dgm:prSet presAssocID="{FE39D801-CA69-4435-9017-A5291B0E157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A3D447F-6703-43D8-A9D1-D18B61FE6D0F}" type="pres">
      <dgm:prSet presAssocID="{0251D15C-3410-4A90-99E4-66F6BB298B6A}" presName="centerShape" presStyleLbl="node0" presStyleIdx="0" presStyleCnt="1"/>
      <dgm:spPr/>
      <dgm:t>
        <a:bodyPr/>
        <a:lstStyle/>
        <a:p>
          <a:endParaRPr lang="pl-PL"/>
        </a:p>
      </dgm:t>
    </dgm:pt>
    <dgm:pt modelId="{51C76A68-C1D7-42D8-9A9F-8AC864CBEE10}" type="pres">
      <dgm:prSet presAssocID="{4A2C4A6E-A9DD-42C9-9EE2-0F8DA681E458}" presName="parTrans" presStyleLbl="sibTrans2D1" presStyleIdx="0" presStyleCnt="5"/>
      <dgm:spPr/>
      <dgm:t>
        <a:bodyPr/>
        <a:lstStyle/>
        <a:p>
          <a:endParaRPr lang="pl-PL"/>
        </a:p>
      </dgm:t>
    </dgm:pt>
    <dgm:pt modelId="{741C7251-1306-4C2A-907D-6F2BEC6774D0}" type="pres">
      <dgm:prSet presAssocID="{4A2C4A6E-A9DD-42C9-9EE2-0F8DA681E458}" presName="connectorText" presStyleLbl="sibTrans2D1" presStyleIdx="0" presStyleCnt="5"/>
      <dgm:spPr/>
      <dgm:t>
        <a:bodyPr/>
        <a:lstStyle/>
        <a:p>
          <a:endParaRPr lang="pl-PL"/>
        </a:p>
      </dgm:t>
    </dgm:pt>
    <dgm:pt modelId="{7626776F-F74B-4974-94F1-58D911572AF6}" type="pres">
      <dgm:prSet presAssocID="{85F40FB0-B3AA-43F5-9D3D-3E564547ED3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3FC06B0-D266-4A5F-ABEC-8B942EA506CF}" type="pres">
      <dgm:prSet presAssocID="{0814E0E2-5E9C-4BF8-A464-BD254F89FFF0}" presName="parTrans" presStyleLbl="sibTrans2D1" presStyleIdx="1" presStyleCnt="5"/>
      <dgm:spPr/>
      <dgm:t>
        <a:bodyPr/>
        <a:lstStyle/>
        <a:p>
          <a:endParaRPr lang="pl-PL"/>
        </a:p>
      </dgm:t>
    </dgm:pt>
    <dgm:pt modelId="{0841C83D-500B-4EEE-94F5-10D4F77D5237}" type="pres">
      <dgm:prSet presAssocID="{0814E0E2-5E9C-4BF8-A464-BD254F89FFF0}" presName="connectorText" presStyleLbl="sibTrans2D1" presStyleIdx="1" presStyleCnt="5"/>
      <dgm:spPr/>
      <dgm:t>
        <a:bodyPr/>
        <a:lstStyle/>
        <a:p>
          <a:endParaRPr lang="pl-PL"/>
        </a:p>
      </dgm:t>
    </dgm:pt>
    <dgm:pt modelId="{63F6E8FB-34C1-45B4-AA88-9BF822EEF562}" type="pres">
      <dgm:prSet presAssocID="{6FD4EFEE-68A7-4759-AE9D-A76A8475B91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81A0C71-B7D4-408F-9786-4A10C5AF42D6}" type="pres">
      <dgm:prSet presAssocID="{45FA5B8F-46C5-4CA9-B6DD-0293F7A5D6DC}" presName="parTrans" presStyleLbl="sibTrans2D1" presStyleIdx="2" presStyleCnt="5"/>
      <dgm:spPr/>
      <dgm:t>
        <a:bodyPr/>
        <a:lstStyle/>
        <a:p>
          <a:endParaRPr lang="pl-PL"/>
        </a:p>
      </dgm:t>
    </dgm:pt>
    <dgm:pt modelId="{9F1BD7AD-627E-4B08-AEDF-F4C3F1444297}" type="pres">
      <dgm:prSet presAssocID="{45FA5B8F-46C5-4CA9-B6DD-0293F7A5D6DC}" presName="connectorText" presStyleLbl="sibTrans2D1" presStyleIdx="2" presStyleCnt="5"/>
      <dgm:spPr/>
      <dgm:t>
        <a:bodyPr/>
        <a:lstStyle/>
        <a:p>
          <a:endParaRPr lang="pl-PL"/>
        </a:p>
      </dgm:t>
    </dgm:pt>
    <dgm:pt modelId="{06B34A09-EF7A-46EF-BCFB-FFC8EAE50390}" type="pres">
      <dgm:prSet presAssocID="{3EE6205F-A127-421A-9727-D83D5356323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0DC06C1-2FFB-4259-9396-73C20947A5E4}" type="pres">
      <dgm:prSet presAssocID="{08FE467E-A7AA-476C-B278-35FB4E22D26C}" presName="parTrans" presStyleLbl="sibTrans2D1" presStyleIdx="3" presStyleCnt="5"/>
      <dgm:spPr/>
      <dgm:t>
        <a:bodyPr/>
        <a:lstStyle/>
        <a:p>
          <a:endParaRPr lang="pl-PL"/>
        </a:p>
      </dgm:t>
    </dgm:pt>
    <dgm:pt modelId="{716F853D-CAF5-4E1A-9B1A-1A69643D1B1E}" type="pres">
      <dgm:prSet presAssocID="{08FE467E-A7AA-476C-B278-35FB4E22D26C}" presName="connectorText" presStyleLbl="sibTrans2D1" presStyleIdx="3" presStyleCnt="5"/>
      <dgm:spPr/>
      <dgm:t>
        <a:bodyPr/>
        <a:lstStyle/>
        <a:p>
          <a:endParaRPr lang="pl-PL"/>
        </a:p>
      </dgm:t>
    </dgm:pt>
    <dgm:pt modelId="{F972C8A1-27EE-4DB4-AF3E-4037E94DBC57}" type="pres">
      <dgm:prSet presAssocID="{AB6D5A76-6222-40DD-8FCE-F82D908E548C}" presName="node" presStyleLbl="node1" presStyleIdx="3" presStyleCnt="5" custRadScaleRad="98399" custRadScaleInc="431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5971A98-6FC5-49A0-8F3B-96EAC1A7DFA2}" type="pres">
      <dgm:prSet presAssocID="{1072DC6A-2189-47CC-9ED8-CEF65098CBDD}" presName="parTrans" presStyleLbl="sibTrans2D1" presStyleIdx="4" presStyleCnt="5"/>
      <dgm:spPr/>
      <dgm:t>
        <a:bodyPr/>
        <a:lstStyle/>
        <a:p>
          <a:endParaRPr lang="pl-PL"/>
        </a:p>
      </dgm:t>
    </dgm:pt>
    <dgm:pt modelId="{60B91E30-0A14-4F7D-8D55-FCA834B36413}" type="pres">
      <dgm:prSet presAssocID="{1072DC6A-2189-47CC-9ED8-CEF65098CBDD}" presName="connectorText" presStyleLbl="sibTrans2D1" presStyleIdx="4" presStyleCnt="5"/>
      <dgm:spPr/>
      <dgm:t>
        <a:bodyPr/>
        <a:lstStyle/>
        <a:p>
          <a:endParaRPr lang="pl-PL"/>
        </a:p>
      </dgm:t>
    </dgm:pt>
    <dgm:pt modelId="{1DF329F6-4D09-4967-84B2-641BE08AD1AF}" type="pres">
      <dgm:prSet presAssocID="{569727D1-FDD4-4BD8-A4D2-A7402EC5E21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5233153-465F-4EFE-9ABF-C278DCF6D9E4}" type="presOf" srcId="{0251D15C-3410-4A90-99E4-66F6BB298B6A}" destId="{8A3D447F-6703-43D8-A9D1-D18B61FE6D0F}" srcOrd="0" destOrd="0" presId="urn:microsoft.com/office/officeart/2005/8/layout/radial5"/>
    <dgm:cxn modelId="{8C29702B-63EA-44BF-85C3-BE9B4E3C87A0}" type="presOf" srcId="{1072DC6A-2189-47CC-9ED8-CEF65098CBDD}" destId="{35971A98-6FC5-49A0-8F3B-96EAC1A7DFA2}" srcOrd="0" destOrd="0" presId="urn:microsoft.com/office/officeart/2005/8/layout/radial5"/>
    <dgm:cxn modelId="{82D5D8D0-820F-408C-9036-D755A4448722}" type="presOf" srcId="{45FA5B8F-46C5-4CA9-B6DD-0293F7A5D6DC}" destId="{A81A0C71-B7D4-408F-9786-4A10C5AF42D6}" srcOrd="0" destOrd="0" presId="urn:microsoft.com/office/officeart/2005/8/layout/radial5"/>
    <dgm:cxn modelId="{58DD3695-3A9A-4CD2-AECF-68AD6E755CAA}" type="presOf" srcId="{45FA5B8F-46C5-4CA9-B6DD-0293F7A5D6DC}" destId="{9F1BD7AD-627E-4B08-AEDF-F4C3F1444297}" srcOrd="1" destOrd="0" presId="urn:microsoft.com/office/officeart/2005/8/layout/radial5"/>
    <dgm:cxn modelId="{9F34D510-A195-4E85-91FF-AA1B5997AC0E}" type="presOf" srcId="{FE39D801-CA69-4435-9017-A5291B0E157B}" destId="{9A556015-A65B-4B6F-8CDC-C4A20D337C83}" srcOrd="0" destOrd="0" presId="urn:microsoft.com/office/officeart/2005/8/layout/radial5"/>
    <dgm:cxn modelId="{82E00699-B5F3-444D-B8D8-B8465B8CCB6C}" type="presOf" srcId="{0814E0E2-5E9C-4BF8-A464-BD254F89FFF0}" destId="{0841C83D-500B-4EEE-94F5-10D4F77D5237}" srcOrd="1" destOrd="0" presId="urn:microsoft.com/office/officeart/2005/8/layout/radial5"/>
    <dgm:cxn modelId="{BF4C12F6-3F6C-421A-AC5B-74D9F25D38B4}" type="presOf" srcId="{4A2C4A6E-A9DD-42C9-9EE2-0F8DA681E458}" destId="{51C76A68-C1D7-42D8-9A9F-8AC864CBEE10}" srcOrd="0" destOrd="0" presId="urn:microsoft.com/office/officeart/2005/8/layout/radial5"/>
    <dgm:cxn modelId="{42D1608A-D647-41A8-83FC-44FB841E1113}" type="presOf" srcId="{6FD4EFEE-68A7-4759-AE9D-A76A8475B917}" destId="{63F6E8FB-34C1-45B4-AA88-9BF822EEF562}" srcOrd="0" destOrd="0" presId="urn:microsoft.com/office/officeart/2005/8/layout/radial5"/>
    <dgm:cxn modelId="{F38EC6F2-8C9A-425F-BBEE-E804A109E636}" type="presOf" srcId="{08FE467E-A7AA-476C-B278-35FB4E22D26C}" destId="{716F853D-CAF5-4E1A-9B1A-1A69643D1B1E}" srcOrd="1" destOrd="0" presId="urn:microsoft.com/office/officeart/2005/8/layout/radial5"/>
    <dgm:cxn modelId="{A64D321B-0ECB-4BBE-A98C-345AC5E2B6F2}" srcId="{0251D15C-3410-4A90-99E4-66F6BB298B6A}" destId="{569727D1-FDD4-4BD8-A4D2-A7402EC5E216}" srcOrd="4" destOrd="0" parTransId="{1072DC6A-2189-47CC-9ED8-CEF65098CBDD}" sibTransId="{E4A8EB4C-36F1-49B5-9A93-0A764DF5D2D7}"/>
    <dgm:cxn modelId="{ABDDF2EA-0597-4E43-BAE3-962F0B3021B3}" type="presOf" srcId="{0814E0E2-5E9C-4BF8-A464-BD254F89FFF0}" destId="{93FC06B0-D266-4A5F-ABEC-8B942EA506CF}" srcOrd="0" destOrd="0" presId="urn:microsoft.com/office/officeart/2005/8/layout/radial5"/>
    <dgm:cxn modelId="{7B9629BF-1949-4575-BAD3-2CA986AF38E8}" type="presOf" srcId="{569727D1-FDD4-4BD8-A4D2-A7402EC5E216}" destId="{1DF329F6-4D09-4967-84B2-641BE08AD1AF}" srcOrd="0" destOrd="0" presId="urn:microsoft.com/office/officeart/2005/8/layout/radial5"/>
    <dgm:cxn modelId="{1C735725-634F-44C6-B187-602927F88D71}" type="presOf" srcId="{4A2C4A6E-A9DD-42C9-9EE2-0F8DA681E458}" destId="{741C7251-1306-4C2A-907D-6F2BEC6774D0}" srcOrd="1" destOrd="0" presId="urn:microsoft.com/office/officeart/2005/8/layout/radial5"/>
    <dgm:cxn modelId="{C71EF484-4F87-4ACF-8FEC-90D2784DE2EE}" type="presOf" srcId="{1072DC6A-2189-47CC-9ED8-CEF65098CBDD}" destId="{60B91E30-0A14-4F7D-8D55-FCA834B36413}" srcOrd="1" destOrd="0" presId="urn:microsoft.com/office/officeart/2005/8/layout/radial5"/>
    <dgm:cxn modelId="{972DE1CE-DC3B-4620-AC6F-29736F466087}" srcId="{0251D15C-3410-4A90-99E4-66F6BB298B6A}" destId="{85F40FB0-B3AA-43F5-9D3D-3E564547ED33}" srcOrd="0" destOrd="0" parTransId="{4A2C4A6E-A9DD-42C9-9EE2-0F8DA681E458}" sibTransId="{E6C9FCDB-849B-4DFC-8BD5-DC1DAFCA23A8}"/>
    <dgm:cxn modelId="{BFA77D0D-5713-4E91-A44A-89159210F436}" type="presOf" srcId="{3EE6205F-A127-421A-9727-D83D5356323F}" destId="{06B34A09-EF7A-46EF-BCFB-FFC8EAE50390}" srcOrd="0" destOrd="0" presId="urn:microsoft.com/office/officeart/2005/8/layout/radial5"/>
    <dgm:cxn modelId="{8A1E7677-498D-457F-B1EA-3F8DB59381D7}" type="presOf" srcId="{85F40FB0-B3AA-43F5-9D3D-3E564547ED33}" destId="{7626776F-F74B-4974-94F1-58D911572AF6}" srcOrd="0" destOrd="0" presId="urn:microsoft.com/office/officeart/2005/8/layout/radial5"/>
    <dgm:cxn modelId="{C5CB895F-A572-431C-8A98-FEE16A5C6BDD}" srcId="{0251D15C-3410-4A90-99E4-66F6BB298B6A}" destId="{6FD4EFEE-68A7-4759-AE9D-A76A8475B917}" srcOrd="1" destOrd="0" parTransId="{0814E0E2-5E9C-4BF8-A464-BD254F89FFF0}" sibTransId="{B813F2F1-2016-4450-A416-E13132D1156E}"/>
    <dgm:cxn modelId="{E76A1953-7C16-4E0A-B2A9-3BF401814FC3}" type="presOf" srcId="{08FE467E-A7AA-476C-B278-35FB4E22D26C}" destId="{C0DC06C1-2FFB-4259-9396-73C20947A5E4}" srcOrd="0" destOrd="0" presId="urn:microsoft.com/office/officeart/2005/8/layout/radial5"/>
    <dgm:cxn modelId="{A77E4A0C-FD8A-4858-A44B-D6C91210F5A8}" srcId="{0251D15C-3410-4A90-99E4-66F6BB298B6A}" destId="{3EE6205F-A127-421A-9727-D83D5356323F}" srcOrd="2" destOrd="0" parTransId="{45FA5B8F-46C5-4CA9-B6DD-0293F7A5D6DC}" sibTransId="{94B54BEA-538F-4944-930B-DCC44F1F6574}"/>
    <dgm:cxn modelId="{85548E8D-6C0D-44E8-954E-77E84FB36AF8}" srcId="{FE39D801-CA69-4435-9017-A5291B0E157B}" destId="{0251D15C-3410-4A90-99E4-66F6BB298B6A}" srcOrd="0" destOrd="0" parTransId="{219900B2-C835-4663-A62B-7A402288DFA8}" sibTransId="{60C34770-0517-4A67-A76A-DBF7B4206715}"/>
    <dgm:cxn modelId="{4056E18A-606F-40BA-8B44-5E5AB3596519}" type="presOf" srcId="{AB6D5A76-6222-40DD-8FCE-F82D908E548C}" destId="{F972C8A1-27EE-4DB4-AF3E-4037E94DBC57}" srcOrd="0" destOrd="0" presId="urn:microsoft.com/office/officeart/2005/8/layout/radial5"/>
    <dgm:cxn modelId="{E8D37185-E42D-4601-847E-60C5221DFA5D}" srcId="{0251D15C-3410-4A90-99E4-66F6BB298B6A}" destId="{AB6D5A76-6222-40DD-8FCE-F82D908E548C}" srcOrd="3" destOrd="0" parTransId="{08FE467E-A7AA-476C-B278-35FB4E22D26C}" sibTransId="{4F69541E-0BFF-4137-BBDB-CA9A28B52062}"/>
    <dgm:cxn modelId="{9C4CDFE0-5A95-44BE-A305-327869F2EC1C}" type="presParOf" srcId="{9A556015-A65B-4B6F-8CDC-C4A20D337C83}" destId="{8A3D447F-6703-43D8-A9D1-D18B61FE6D0F}" srcOrd="0" destOrd="0" presId="urn:microsoft.com/office/officeart/2005/8/layout/radial5"/>
    <dgm:cxn modelId="{0CA4954C-9571-4404-AFE1-A887510D9D7C}" type="presParOf" srcId="{9A556015-A65B-4B6F-8CDC-C4A20D337C83}" destId="{51C76A68-C1D7-42D8-9A9F-8AC864CBEE10}" srcOrd="1" destOrd="0" presId="urn:microsoft.com/office/officeart/2005/8/layout/radial5"/>
    <dgm:cxn modelId="{AF625D61-1FA6-4ABD-8C14-2C1FEC6CA3B7}" type="presParOf" srcId="{51C76A68-C1D7-42D8-9A9F-8AC864CBEE10}" destId="{741C7251-1306-4C2A-907D-6F2BEC6774D0}" srcOrd="0" destOrd="0" presId="urn:microsoft.com/office/officeart/2005/8/layout/radial5"/>
    <dgm:cxn modelId="{1B0DE376-92E7-4700-BB68-3CE31DCEAC63}" type="presParOf" srcId="{9A556015-A65B-4B6F-8CDC-C4A20D337C83}" destId="{7626776F-F74B-4974-94F1-58D911572AF6}" srcOrd="2" destOrd="0" presId="urn:microsoft.com/office/officeart/2005/8/layout/radial5"/>
    <dgm:cxn modelId="{3FBA7829-2B96-403E-BCB9-CCDA4D985D6B}" type="presParOf" srcId="{9A556015-A65B-4B6F-8CDC-C4A20D337C83}" destId="{93FC06B0-D266-4A5F-ABEC-8B942EA506CF}" srcOrd="3" destOrd="0" presId="urn:microsoft.com/office/officeart/2005/8/layout/radial5"/>
    <dgm:cxn modelId="{34CA227C-42C3-4520-BD90-C528A9A55724}" type="presParOf" srcId="{93FC06B0-D266-4A5F-ABEC-8B942EA506CF}" destId="{0841C83D-500B-4EEE-94F5-10D4F77D5237}" srcOrd="0" destOrd="0" presId="urn:microsoft.com/office/officeart/2005/8/layout/radial5"/>
    <dgm:cxn modelId="{1F724925-2CC0-4EFC-BB37-26E93D3ED39E}" type="presParOf" srcId="{9A556015-A65B-4B6F-8CDC-C4A20D337C83}" destId="{63F6E8FB-34C1-45B4-AA88-9BF822EEF562}" srcOrd="4" destOrd="0" presId="urn:microsoft.com/office/officeart/2005/8/layout/radial5"/>
    <dgm:cxn modelId="{1E286868-622F-4BDE-AC30-B332EA15414A}" type="presParOf" srcId="{9A556015-A65B-4B6F-8CDC-C4A20D337C83}" destId="{A81A0C71-B7D4-408F-9786-4A10C5AF42D6}" srcOrd="5" destOrd="0" presId="urn:microsoft.com/office/officeart/2005/8/layout/radial5"/>
    <dgm:cxn modelId="{16F2BD40-1B75-4863-A224-08FCD4A36435}" type="presParOf" srcId="{A81A0C71-B7D4-408F-9786-4A10C5AF42D6}" destId="{9F1BD7AD-627E-4B08-AEDF-F4C3F1444297}" srcOrd="0" destOrd="0" presId="urn:microsoft.com/office/officeart/2005/8/layout/radial5"/>
    <dgm:cxn modelId="{BAAFB157-9CB2-4D3B-9F3E-76574D48D06B}" type="presParOf" srcId="{9A556015-A65B-4B6F-8CDC-C4A20D337C83}" destId="{06B34A09-EF7A-46EF-BCFB-FFC8EAE50390}" srcOrd="6" destOrd="0" presId="urn:microsoft.com/office/officeart/2005/8/layout/radial5"/>
    <dgm:cxn modelId="{569173D2-033C-4494-982E-E37E9DBA3E07}" type="presParOf" srcId="{9A556015-A65B-4B6F-8CDC-C4A20D337C83}" destId="{C0DC06C1-2FFB-4259-9396-73C20947A5E4}" srcOrd="7" destOrd="0" presId="urn:microsoft.com/office/officeart/2005/8/layout/radial5"/>
    <dgm:cxn modelId="{67273CA8-C486-4E28-9A04-8771CF81A938}" type="presParOf" srcId="{C0DC06C1-2FFB-4259-9396-73C20947A5E4}" destId="{716F853D-CAF5-4E1A-9B1A-1A69643D1B1E}" srcOrd="0" destOrd="0" presId="urn:microsoft.com/office/officeart/2005/8/layout/radial5"/>
    <dgm:cxn modelId="{0EE9E847-D34D-40AD-88D2-3DC03AD86E7D}" type="presParOf" srcId="{9A556015-A65B-4B6F-8CDC-C4A20D337C83}" destId="{F972C8A1-27EE-4DB4-AF3E-4037E94DBC57}" srcOrd="8" destOrd="0" presId="urn:microsoft.com/office/officeart/2005/8/layout/radial5"/>
    <dgm:cxn modelId="{A4E44A22-397C-4A37-83D0-8BE2ABB4F0FB}" type="presParOf" srcId="{9A556015-A65B-4B6F-8CDC-C4A20D337C83}" destId="{35971A98-6FC5-49A0-8F3B-96EAC1A7DFA2}" srcOrd="9" destOrd="0" presId="urn:microsoft.com/office/officeart/2005/8/layout/radial5"/>
    <dgm:cxn modelId="{5FCD16A6-756E-422B-A61E-13D0C42DFF48}" type="presParOf" srcId="{35971A98-6FC5-49A0-8F3B-96EAC1A7DFA2}" destId="{60B91E30-0A14-4F7D-8D55-FCA834B36413}" srcOrd="0" destOrd="0" presId="urn:microsoft.com/office/officeart/2005/8/layout/radial5"/>
    <dgm:cxn modelId="{F5FB03EB-20C9-44C5-935C-15F56357DBBE}" type="presParOf" srcId="{9A556015-A65B-4B6F-8CDC-C4A20D337C83}" destId="{1DF329F6-4D09-4967-84B2-641BE08AD1AF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9DE35B-E511-4AFA-9871-328525EB7E17}" type="doc">
      <dgm:prSet loTypeId="urn:microsoft.com/office/officeart/2005/8/layout/hierarchy2" loCatId="hierarchy" qsTypeId="urn:microsoft.com/office/officeart/2005/8/quickstyle/3d5" qsCatId="3D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E23E9EE9-D64F-4135-AD5D-9F5F50F444D7}">
      <dgm:prSet phldrT="[Tekst]"/>
      <dgm:spPr/>
      <dgm:t>
        <a:bodyPr/>
        <a:lstStyle/>
        <a:p>
          <a:r>
            <a:rPr lang="pl-PL" dirty="0"/>
            <a:t>WŁAŚCICIEL</a:t>
          </a:r>
        </a:p>
      </dgm:t>
    </dgm:pt>
    <dgm:pt modelId="{7C8563EA-8279-44AF-A589-1C972BF860A4}" type="parTrans" cxnId="{EA967F6F-C07B-429D-B19B-70625731B457}">
      <dgm:prSet/>
      <dgm:spPr/>
      <dgm:t>
        <a:bodyPr/>
        <a:lstStyle/>
        <a:p>
          <a:endParaRPr lang="pl-PL"/>
        </a:p>
      </dgm:t>
    </dgm:pt>
    <dgm:pt modelId="{7C3FD0DF-D1A1-4DFC-BA9E-11DFC45946AC}" type="sibTrans" cxnId="{EA967F6F-C07B-429D-B19B-70625731B457}">
      <dgm:prSet/>
      <dgm:spPr/>
      <dgm:t>
        <a:bodyPr/>
        <a:lstStyle/>
        <a:p>
          <a:endParaRPr lang="pl-PL"/>
        </a:p>
      </dgm:t>
    </dgm:pt>
    <dgm:pt modelId="{61E1AF4A-9E22-49EC-A4D9-B86A7285BD43}">
      <dgm:prSet phldrT="[Tekst]"/>
      <dgm:spPr/>
      <dgm:t>
        <a:bodyPr/>
        <a:lstStyle/>
        <a:p>
          <a:r>
            <a:rPr lang="pl-PL"/>
            <a:t>KIEROWNIK </a:t>
          </a:r>
          <a:endParaRPr lang="pl-PL" dirty="0"/>
        </a:p>
      </dgm:t>
    </dgm:pt>
    <dgm:pt modelId="{1C210598-E373-4A34-A317-112BC123ABBA}" type="parTrans" cxnId="{192BAC3B-924F-4DDD-9E77-2619BC0DBB86}">
      <dgm:prSet/>
      <dgm:spPr/>
      <dgm:t>
        <a:bodyPr/>
        <a:lstStyle/>
        <a:p>
          <a:endParaRPr lang="pl-PL"/>
        </a:p>
      </dgm:t>
    </dgm:pt>
    <dgm:pt modelId="{F4B0AC31-9168-49A7-A87A-C5A049E7E569}" type="sibTrans" cxnId="{192BAC3B-924F-4DDD-9E77-2619BC0DBB86}">
      <dgm:prSet/>
      <dgm:spPr/>
      <dgm:t>
        <a:bodyPr/>
        <a:lstStyle/>
        <a:p>
          <a:endParaRPr lang="pl-PL"/>
        </a:p>
      </dgm:t>
    </dgm:pt>
    <dgm:pt modelId="{5194832A-8639-4B5F-8DA7-99476CF03593}">
      <dgm:prSet phldrT="[Tekst]"/>
      <dgm:spPr/>
      <dgm:t>
        <a:bodyPr/>
        <a:lstStyle/>
        <a:p>
          <a:r>
            <a:rPr lang="pl-PL" dirty="0"/>
            <a:t>PRACOWIK</a:t>
          </a:r>
        </a:p>
      </dgm:t>
    </dgm:pt>
    <dgm:pt modelId="{36DAB65A-331D-4B4A-8340-E8F396569492}" type="parTrans" cxnId="{48151460-08DB-4FF9-BEED-1D5716D5CAA9}">
      <dgm:prSet/>
      <dgm:spPr/>
      <dgm:t>
        <a:bodyPr/>
        <a:lstStyle/>
        <a:p>
          <a:endParaRPr lang="pl-PL"/>
        </a:p>
      </dgm:t>
    </dgm:pt>
    <dgm:pt modelId="{D41A9C10-2153-409D-BCA6-3197D1915C43}" type="sibTrans" cxnId="{48151460-08DB-4FF9-BEED-1D5716D5CAA9}">
      <dgm:prSet/>
      <dgm:spPr/>
      <dgm:t>
        <a:bodyPr/>
        <a:lstStyle/>
        <a:p>
          <a:endParaRPr lang="pl-PL"/>
        </a:p>
      </dgm:t>
    </dgm:pt>
    <dgm:pt modelId="{343938D2-AC15-4C13-B733-D3A443FD3EE6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991972F1-14E5-4710-A22E-77FAACC40ABF}" type="parTrans" cxnId="{1AFA0335-86DA-4554-A29E-43387DDA3421}">
      <dgm:prSet/>
      <dgm:spPr/>
      <dgm:t>
        <a:bodyPr/>
        <a:lstStyle/>
        <a:p>
          <a:endParaRPr lang="pl-PL"/>
        </a:p>
      </dgm:t>
    </dgm:pt>
    <dgm:pt modelId="{DCFD6BC2-B81B-4662-ACB8-BD6C45721EA0}" type="sibTrans" cxnId="{1AFA0335-86DA-4554-A29E-43387DDA3421}">
      <dgm:prSet/>
      <dgm:spPr/>
      <dgm:t>
        <a:bodyPr/>
        <a:lstStyle/>
        <a:p>
          <a:endParaRPr lang="pl-PL"/>
        </a:p>
      </dgm:t>
    </dgm:pt>
    <dgm:pt modelId="{6EAE11C0-A045-4701-8688-184C0FF21189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F67DFD2F-583A-42BB-A30B-F1ED60477542}" type="parTrans" cxnId="{5796CCEB-8548-4CF8-9683-11936E75A6DD}">
      <dgm:prSet/>
      <dgm:spPr/>
      <dgm:t>
        <a:bodyPr/>
        <a:lstStyle/>
        <a:p>
          <a:endParaRPr lang="pl-PL"/>
        </a:p>
      </dgm:t>
    </dgm:pt>
    <dgm:pt modelId="{CEAA4940-E56B-4C13-A32B-431A532C7370}" type="sibTrans" cxnId="{5796CCEB-8548-4CF8-9683-11936E75A6DD}">
      <dgm:prSet/>
      <dgm:spPr/>
      <dgm:t>
        <a:bodyPr/>
        <a:lstStyle/>
        <a:p>
          <a:endParaRPr lang="pl-PL"/>
        </a:p>
      </dgm:t>
    </dgm:pt>
    <dgm:pt modelId="{36FFC366-EE80-4F4B-BEF6-16DDB670189E}">
      <dgm:prSet/>
      <dgm:spPr/>
      <dgm:t>
        <a:bodyPr/>
        <a:lstStyle/>
        <a:p>
          <a:r>
            <a:rPr lang="pl-PL" dirty="0"/>
            <a:t>PRACOWNIK </a:t>
          </a:r>
        </a:p>
      </dgm:t>
    </dgm:pt>
    <dgm:pt modelId="{C7A1B9DE-A544-4F83-89B9-D546DB885AC9}" type="parTrans" cxnId="{6E0C09AC-1BA1-46EE-B6E8-577248C1114E}">
      <dgm:prSet/>
      <dgm:spPr/>
      <dgm:t>
        <a:bodyPr/>
        <a:lstStyle/>
        <a:p>
          <a:endParaRPr lang="pl-PL"/>
        </a:p>
      </dgm:t>
    </dgm:pt>
    <dgm:pt modelId="{C2BC8674-38B8-4E9C-9964-B67D403B4AE3}" type="sibTrans" cxnId="{6E0C09AC-1BA1-46EE-B6E8-577248C1114E}">
      <dgm:prSet/>
      <dgm:spPr/>
      <dgm:t>
        <a:bodyPr/>
        <a:lstStyle/>
        <a:p>
          <a:endParaRPr lang="pl-PL"/>
        </a:p>
      </dgm:t>
    </dgm:pt>
    <dgm:pt modelId="{0A3405B3-7403-49DD-B472-ABD7830887A8}">
      <dgm:prSet/>
      <dgm:spPr/>
      <dgm:t>
        <a:bodyPr/>
        <a:lstStyle/>
        <a:p>
          <a:r>
            <a:rPr lang="pl-PL" dirty="0"/>
            <a:t>PRACOWNIK </a:t>
          </a:r>
        </a:p>
      </dgm:t>
    </dgm:pt>
    <dgm:pt modelId="{034C6E3B-FFB1-4FBB-B656-E0A511237254}" type="parTrans" cxnId="{9296E434-78D8-4BA3-9662-D993AEFB19E5}">
      <dgm:prSet/>
      <dgm:spPr/>
      <dgm:t>
        <a:bodyPr/>
        <a:lstStyle/>
        <a:p>
          <a:endParaRPr lang="pl-PL"/>
        </a:p>
      </dgm:t>
    </dgm:pt>
    <dgm:pt modelId="{1806CDC8-6B49-4893-8DDF-20D10220BD10}" type="sibTrans" cxnId="{9296E434-78D8-4BA3-9662-D993AEFB19E5}">
      <dgm:prSet/>
      <dgm:spPr/>
      <dgm:t>
        <a:bodyPr/>
        <a:lstStyle/>
        <a:p>
          <a:endParaRPr lang="pl-PL"/>
        </a:p>
      </dgm:t>
    </dgm:pt>
    <dgm:pt modelId="{C20DA722-F72F-4BE0-A7D9-B47E2B5A9FBB}" type="pres">
      <dgm:prSet presAssocID="{689DE35B-E511-4AFA-9871-328525EB7E1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DDA3BAA-E020-47C8-8E56-078AF99E5FB9}" type="pres">
      <dgm:prSet presAssocID="{E23E9EE9-D64F-4135-AD5D-9F5F50F444D7}" presName="root1" presStyleCnt="0"/>
      <dgm:spPr/>
    </dgm:pt>
    <dgm:pt modelId="{4CB3958B-38AF-47A4-85C7-02DDDAE37E9B}" type="pres">
      <dgm:prSet presAssocID="{E23E9EE9-D64F-4135-AD5D-9F5F50F444D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EA9DEDB-A0B3-4DE5-8462-6E8164AE822E}" type="pres">
      <dgm:prSet presAssocID="{E23E9EE9-D64F-4135-AD5D-9F5F50F444D7}" presName="level2hierChild" presStyleCnt="0"/>
      <dgm:spPr/>
    </dgm:pt>
    <dgm:pt modelId="{D259359D-8C22-4C98-930F-A644A089F600}" type="pres">
      <dgm:prSet presAssocID="{1C210598-E373-4A34-A317-112BC123ABBA}" presName="conn2-1" presStyleLbl="parChTrans1D2" presStyleIdx="0" presStyleCnt="4"/>
      <dgm:spPr/>
      <dgm:t>
        <a:bodyPr/>
        <a:lstStyle/>
        <a:p>
          <a:endParaRPr lang="pl-PL"/>
        </a:p>
      </dgm:t>
    </dgm:pt>
    <dgm:pt modelId="{C59CB187-7377-4251-A66E-55A4F2FDBFBD}" type="pres">
      <dgm:prSet presAssocID="{1C210598-E373-4A34-A317-112BC123ABBA}" presName="connTx" presStyleLbl="parChTrans1D2" presStyleIdx="0" presStyleCnt="4"/>
      <dgm:spPr/>
      <dgm:t>
        <a:bodyPr/>
        <a:lstStyle/>
        <a:p>
          <a:endParaRPr lang="pl-PL"/>
        </a:p>
      </dgm:t>
    </dgm:pt>
    <dgm:pt modelId="{811D774E-3A05-4FAF-AF8D-6A13B0B72233}" type="pres">
      <dgm:prSet presAssocID="{61E1AF4A-9E22-49EC-A4D9-B86A7285BD43}" presName="root2" presStyleCnt="0"/>
      <dgm:spPr/>
    </dgm:pt>
    <dgm:pt modelId="{8ED1E267-B843-4E51-8BDE-AF31110F80A2}" type="pres">
      <dgm:prSet presAssocID="{61E1AF4A-9E22-49EC-A4D9-B86A7285BD43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723F6AA-3D85-48FE-8D69-7C979B4FCB80}" type="pres">
      <dgm:prSet presAssocID="{61E1AF4A-9E22-49EC-A4D9-B86A7285BD43}" presName="level3hierChild" presStyleCnt="0"/>
      <dgm:spPr/>
    </dgm:pt>
    <dgm:pt modelId="{2672AFD7-39BB-47AB-A87D-9811189EA88F}" type="pres">
      <dgm:prSet presAssocID="{36DAB65A-331D-4B4A-8340-E8F396569492}" presName="conn2-1" presStyleLbl="parChTrans1D3" presStyleIdx="0" presStyleCnt="2"/>
      <dgm:spPr/>
      <dgm:t>
        <a:bodyPr/>
        <a:lstStyle/>
        <a:p>
          <a:endParaRPr lang="pl-PL"/>
        </a:p>
      </dgm:t>
    </dgm:pt>
    <dgm:pt modelId="{EB69CA2D-3894-4045-B768-E457693C9344}" type="pres">
      <dgm:prSet presAssocID="{36DAB65A-331D-4B4A-8340-E8F396569492}" presName="connTx" presStyleLbl="parChTrans1D3" presStyleIdx="0" presStyleCnt="2"/>
      <dgm:spPr/>
      <dgm:t>
        <a:bodyPr/>
        <a:lstStyle/>
        <a:p>
          <a:endParaRPr lang="pl-PL"/>
        </a:p>
      </dgm:t>
    </dgm:pt>
    <dgm:pt modelId="{9A5F0F68-88A5-4CA1-A979-227EC72B9FC4}" type="pres">
      <dgm:prSet presAssocID="{5194832A-8639-4B5F-8DA7-99476CF03593}" presName="root2" presStyleCnt="0"/>
      <dgm:spPr/>
    </dgm:pt>
    <dgm:pt modelId="{C51E37C8-47A7-40B4-AC6C-DED1CC17058A}" type="pres">
      <dgm:prSet presAssocID="{5194832A-8639-4B5F-8DA7-99476CF03593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838385C-0E30-4F17-8179-8E12FC469F01}" type="pres">
      <dgm:prSet presAssocID="{5194832A-8639-4B5F-8DA7-99476CF03593}" presName="level3hierChild" presStyleCnt="0"/>
      <dgm:spPr/>
    </dgm:pt>
    <dgm:pt modelId="{3D2C1BF9-A587-4AA4-960D-E120BBEBB631}" type="pres">
      <dgm:prSet presAssocID="{991972F1-14E5-4710-A22E-77FAACC40ABF}" presName="conn2-1" presStyleLbl="parChTrans1D3" presStyleIdx="1" presStyleCnt="2"/>
      <dgm:spPr/>
      <dgm:t>
        <a:bodyPr/>
        <a:lstStyle/>
        <a:p>
          <a:endParaRPr lang="pl-PL"/>
        </a:p>
      </dgm:t>
    </dgm:pt>
    <dgm:pt modelId="{1CE7B34B-B1B4-4C77-9930-3D8D7F08CF79}" type="pres">
      <dgm:prSet presAssocID="{991972F1-14E5-4710-A22E-77FAACC40ABF}" presName="connTx" presStyleLbl="parChTrans1D3" presStyleIdx="1" presStyleCnt="2"/>
      <dgm:spPr/>
      <dgm:t>
        <a:bodyPr/>
        <a:lstStyle/>
        <a:p>
          <a:endParaRPr lang="pl-PL"/>
        </a:p>
      </dgm:t>
    </dgm:pt>
    <dgm:pt modelId="{C67C08EA-E5C0-4F4C-BCDA-E40398A33B82}" type="pres">
      <dgm:prSet presAssocID="{343938D2-AC15-4C13-B733-D3A443FD3EE6}" presName="root2" presStyleCnt="0"/>
      <dgm:spPr/>
    </dgm:pt>
    <dgm:pt modelId="{8228C9AD-6E7E-40A3-9903-C91E7681E2CD}" type="pres">
      <dgm:prSet presAssocID="{343938D2-AC15-4C13-B733-D3A443FD3EE6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B7CD8EE-EB9B-40AF-9187-E0DA30CB7A91}" type="pres">
      <dgm:prSet presAssocID="{343938D2-AC15-4C13-B733-D3A443FD3EE6}" presName="level3hierChild" presStyleCnt="0"/>
      <dgm:spPr/>
    </dgm:pt>
    <dgm:pt modelId="{F3924997-494C-4133-B6E4-EA1498F6FBA2}" type="pres">
      <dgm:prSet presAssocID="{F67DFD2F-583A-42BB-A30B-F1ED60477542}" presName="conn2-1" presStyleLbl="parChTrans1D2" presStyleIdx="1" presStyleCnt="4"/>
      <dgm:spPr/>
      <dgm:t>
        <a:bodyPr/>
        <a:lstStyle/>
        <a:p>
          <a:endParaRPr lang="pl-PL"/>
        </a:p>
      </dgm:t>
    </dgm:pt>
    <dgm:pt modelId="{22D737F8-45E0-4E36-B419-860FFE31004F}" type="pres">
      <dgm:prSet presAssocID="{F67DFD2F-583A-42BB-A30B-F1ED60477542}" presName="connTx" presStyleLbl="parChTrans1D2" presStyleIdx="1" presStyleCnt="4"/>
      <dgm:spPr/>
      <dgm:t>
        <a:bodyPr/>
        <a:lstStyle/>
        <a:p>
          <a:endParaRPr lang="pl-PL"/>
        </a:p>
      </dgm:t>
    </dgm:pt>
    <dgm:pt modelId="{41144ED7-30E6-4DAC-A91A-66FAF8006476}" type="pres">
      <dgm:prSet presAssocID="{6EAE11C0-A045-4701-8688-184C0FF21189}" presName="root2" presStyleCnt="0"/>
      <dgm:spPr/>
    </dgm:pt>
    <dgm:pt modelId="{E8704015-4A0B-4772-82F7-ABE99E9097FE}" type="pres">
      <dgm:prSet presAssocID="{6EAE11C0-A045-4701-8688-184C0FF21189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F328CCE-8533-4A6B-B5E3-268070C21F5C}" type="pres">
      <dgm:prSet presAssocID="{6EAE11C0-A045-4701-8688-184C0FF21189}" presName="level3hierChild" presStyleCnt="0"/>
      <dgm:spPr/>
    </dgm:pt>
    <dgm:pt modelId="{5CAC84A8-0955-4300-B07D-3C405BE8EE45}" type="pres">
      <dgm:prSet presAssocID="{C7A1B9DE-A544-4F83-89B9-D546DB885AC9}" presName="conn2-1" presStyleLbl="parChTrans1D2" presStyleIdx="2" presStyleCnt="4"/>
      <dgm:spPr/>
      <dgm:t>
        <a:bodyPr/>
        <a:lstStyle/>
        <a:p>
          <a:endParaRPr lang="pl-PL"/>
        </a:p>
      </dgm:t>
    </dgm:pt>
    <dgm:pt modelId="{8F577B9C-A258-41F3-89A8-D9AA901B3181}" type="pres">
      <dgm:prSet presAssocID="{C7A1B9DE-A544-4F83-89B9-D546DB885AC9}" presName="connTx" presStyleLbl="parChTrans1D2" presStyleIdx="2" presStyleCnt="4"/>
      <dgm:spPr/>
      <dgm:t>
        <a:bodyPr/>
        <a:lstStyle/>
        <a:p>
          <a:endParaRPr lang="pl-PL"/>
        </a:p>
      </dgm:t>
    </dgm:pt>
    <dgm:pt modelId="{8F8F87C9-99E1-48E8-A714-283DBEDE5870}" type="pres">
      <dgm:prSet presAssocID="{36FFC366-EE80-4F4B-BEF6-16DDB670189E}" presName="root2" presStyleCnt="0"/>
      <dgm:spPr/>
    </dgm:pt>
    <dgm:pt modelId="{76B1A847-09C0-4FD9-A19D-8907D9E7709F}" type="pres">
      <dgm:prSet presAssocID="{36FFC366-EE80-4F4B-BEF6-16DDB670189E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BCFD0AC-1794-434E-B787-B477A81B6EAE}" type="pres">
      <dgm:prSet presAssocID="{36FFC366-EE80-4F4B-BEF6-16DDB670189E}" presName="level3hierChild" presStyleCnt="0"/>
      <dgm:spPr/>
    </dgm:pt>
    <dgm:pt modelId="{96379388-683E-47FC-999D-DDB5D910A20A}" type="pres">
      <dgm:prSet presAssocID="{034C6E3B-FFB1-4FBB-B656-E0A511237254}" presName="conn2-1" presStyleLbl="parChTrans1D2" presStyleIdx="3" presStyleCnt="4"/>
      <dgm:spPr/>
      <dgm:t>
        <a:bodyPr/>
        <a:lstStyle/>
        <a:p>
          <a:endParaRPr lang="pl-PL"/>
        </a:p>
      </dgm:t>
    </dgm:pt>
    <dgm:pt modelId="{6F1DCA7D-DC0D-4B67-BD37-D52D97B53589}" type="pres">
      <dgm:prSet presAssocID="{034C6E3B-FFB1-4FBB-B656-E0A511237254}" presName="connTx" presStyleLbl="parChTrans1D2" presStyleIdx="3" presStyleCnt="4"/>
      <dgm:spPr/>
      <dgm:t>
        <a:bodyPr/>
        <a:lstStyle/>
        <a:p>
          <a:endParaRPr lang="pl-PL"/>
        </a:p>
      </dgm:t>
    </dgm:pt>
    <dgm:pt modelId="{D92F1B52-2EB5-4647-BE85-CA9C549734DB}" type="pres">
      <dgm:prSet presAssocID="{0A3405B3-7403-49DD-B472-ABD7830887A8}" presName="root2" presStyleCnt="0"/>
      <dgm:spPr/>
    </dgm:pt>
    <dgm:pt modelId="{EEDE50FE-6ED5-4BCC-B71B-1E640F9D1246}" type="pres">
      <dgm:prSet presAssocID="{0A3405B3-7403-49DD-B472-ABD7830887A8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76980B8-D429-420F-BCEA-4B4365B061DA}" type="pres">
      <dgm:prSet presAssocID="{0A3405B3-7403-49DD-B472-ABD7830887A8}" presName="level3hierChild" presStyleCnt="0"/>
      <dgm:spPr/>
    </dgm:pt>
  </dgm:ptLst>
  <dgm:cxnLst>
    <dgm:cxn modelId="{C7407C78-1108-4113-9B4E-79A1D7E52C1C}" type="presOf" srcId="{6EAE11C0-A045-4701-8688-184C0FF21189}" destId="{E8704015-4A0B-4772-82F7-ABE99E9097FE}" srcOrd="0" destOrd="0" presId="urn:microsoft.com/office/officeart/2005/8/layout/hierarchy2"/>
    <dgm:cxn modelId="{83568B09-CD77-430A-9C48-6D57D4BFBACC}" type="presOf" srcId="{36DAB65A-331D-4B4A-8340-E8F396569492}" destId="{EB69CA2D-3894-4045-B768-E457693C9344}" srcOrd="1" destOrd="0" presId="urn:microsoft.com/office/officeart/2005/8/layout/hierarchy2"/>
    <dgm:cxn modelId="{5268358C-3CD0-4C78-A7F3-50B0D5DDF14E}" type="presOf" srcId="{F67DFD2F-583A-42BB-A30B-F1ED60477542}" destId="{22D737F8-45E0-4E36-B419-860FFE31004F}" srcOrd="1" destOrd="0" presId="urn:microsoft.com/office/officeart/2005/8/layout/hierarchy2"/>
    <dgm:cxn modelId="{D5ABF63E-0553-4AF8-ADA3-AB7A846512DC}" type="presOf" srcId="{034C6E3B-FFB1-4FBB-B656-E0A511237254}" destId="{96379388-683E-47FC-999D-DDB5D910A20A}" srcOrd="0" destOrd="0" presId="urn:microsoft.com/office/officeart/2005/8/layout/hierarchy2"/>
    <dgm:cxn modelId="{B7DFA408-D7A7-486F-AB97-08C5297B829E}" type="presOf" srcId="{991972F1-14E5-4710-A22E-77FAACC40ABF}" destId="{3D2C1BF9-A587-4AA4-960D-E120BBEBB631}" srcOrd="0" destOrd="0" presId="urn:microsoft.com/office/officeart/2005/8/layout/hierarchy2"/>
    <dgm:cxn modelId="{B9BEFA5C-9B27-4FCA-A528-57B018F8EAF1}" type="presOf" srcId="{C7A1B9DE-A544-4F83-89B9-D546DB885AC9}" destId="{5CAC84A8-0955-4300-B07D-3C405BE8EE45}" srcOrd="0" destOrd="0" presId="urn:microsoft.com/office/officeart/2005/8/layout/hierarchy2"/>
    <dgm:cxn modelId="{56462207-8566-4641-8902-EA79DE562F40}" type="presOf" srcId="{C7A1B9DE-A544-4F83-89B9-D546DB885AC9}" destId="{8F577B9C-A258-41F3-89A8-D9AA901B3181}" srcOrd="1" destOrd="0" presId="urn:microsoft.com/office/officeart/2005/8/layout/hierarchy2"/>
    <dgm:cxn modelId="{DB3AF752-6A2D-45F6-81B5-44947779761C}" type="presOf" srcId="{F67DFD2F-583A-42BB-A30B-F1ED60477542}" destId="{F3924997-494C-4133-B6E4-EA1498F6FBA2}" srcOrd="0" destOrd="0" presId="urn:microsoft.com/office/officeart/2005/8/layout/hierarchy2"/>
    <dgm:cxn modelId="{1AFA0335-86DA-4554-A29E-43387DDA3421}" srcId="{61E1AF4A-9E22-49EC-A4D9-B86A7285BD43}" destId="{343938D2-AC15-4C13-B733-D3A443FD3EE6}" srcOrd="1" destOrd="0" parTransId="{991972F1-14E5-4710-A22E-77FAACC40ABF}" sibTransId="{DCFD6BC2-B81B-4662-ACB8-BD6C45721EA0}"/>
    <dgm:cxn modelId="{AE44A9DF-63CE-4C4A-AE83-2954F8B4814B}" type="presOf" srcId="{343938D2-AC15-4C13-B733-D3A443FD3EE6}" destId="{8228C9AD-6E7E-40A3-9903-C91E7681E2CD}" srcOrd="0" destOrd="0" presId="urn:microsoft.com/office/officeart/2005/8/layout/hierarchy2"/>
    <dgm:cxn modelId="{106C6FEC-0207-45EB-9B40-6D3CB4D0D442}" type="presOf" srcId="{034C6E3B-FFB1-4FBB-B656-E0A511237254}" destId="{6F1DCA7D-DC0D-4B67-BD37-D52D97B53589}" srcOrd="1" destOrd="0" presId="urn:microsoft.com/office/officeart/2005/8/layout/hierarchy2"/>
    <dgm:cxn modelId="{58C2C96E-E4A6-4B4C-8212-18199EF3ECAE}" type="presOf" srcId="{36DAB65A-331D-4B4A-8340-E8F396569492}" destId="{2672AFD7-39BB-47AB-A87D-9811189EA88F}" srcOrd="0" destOrd="0" presId="urn:microsoft.com/office/officeart/2005/8/layout/hierarchy2"/>
    <dgm:cxn modelId="{DC42A34A-AB53-4770-B424-6ADC2FF0CFF0}" type="presOf" srcId="{991972F1-14E5-4710-A22E-77FAACC40ABF}" destId="{1CE7B34B-B1B4-4C77-9930-3D8D7F08CF79}" srcOrd="1" destOrd="0" presId="urn:microsoft.com/office/officeart/2005/8/layout/hierarchy2"/>
    <dgm:cxn modelId="{48151460-08DB-4FF9-BEED-1D5716D5CAA9}" srcId="{61E1AF4A-9E22-49EC-A4D9-B86A7285BD43}" destId="{5194832A-8639-4B5F-8DA7-99476CF03593}" srcOrd="0" destOrd="0" parTransId="{36DAB65A-331D-4B4A-8340-E8F396569492}" sibTransId="{D41A9C10-2153-409D-BCA6-3197D1915C43}"/>
    <dgm:cxn modelId="{98A87865-F869-4AAA-85E8-487E718473F7}" type="presOf" srcId="{0A3405B3-7403-49DD-B472-ABD7830887A8}" destId="{EEDE50FE-6ED5-4BCC-B71B-1E640F9D1246}" srcOrd="0" destOrd="0" presId="urn:microsoft.com/office/officeart/2005/8/layout/hierarchy2"/>
    <dgm:cxn modelId="{6E0C09AC-1BA1-46EE-B6E8-577248C1114E}" srcId="{E23E9EE9-D64F-4135-AD5D-9F5F50F444D7}" destId="{36FFC366-EE80-4F4B-BEF6-16DDB670189E}" srcOrd="2" destOrd="0" parTransId="{C7A1B9DE-A544-4F83-89B9-D546DB885AC9}" sibTransId="{C2BC8674-38B8-4E9C-9964-B67D403B4AE3}"/>
    <dgm:cxn modelId="{42F9D540-7C6E-4546-914A-E7A8215C5348}" type="presOf" srcId="{5194832A-8639-4B5F-8DA7-99476CF03593}" destId="{C51E37C8-47A7-40B4-AC6C-DED1CC17058A}" srcOrd="0" destOrd="0" presId="urn:microsoft.com/office/officeart/2005/8/layout/hierarchy2"/>
    <dgm:cxn modelId="{36FAFC0D-9D00-4B46-BA40-8BCCA271E712}" type="presOf" srcId="{689DE35B-E511-4AFA-9871-328525EB7E17}" destId="{C20DA722-F72F-4BE0-A7D9-B47E2B5A9FBB}" srcOrd="0" destOrd="0" presId="urn:microsoft.com/office/officeart/2005/8/layout/hierarchy2"/>
    <dgm:cxn modelId="{DD9E2CCA-CD15-48B0-9E95-85210CFA680A}" type="presOf" srcId="{E23E9EE9-D64F-4135-AD5D-9F5F50F444D7}" destId="{4CB3958B-38AF-47A4-85C7-02DDDAE37E9B}" srcOrd="0" destOrd="0" presId="urn:microsoft.com/office/officeart/2005/8/layout/hierarchy2"/>
    <dgm:cxn modelId="{192BAC3B-924F-4DDD-9E77-2619BC0DBB86}" srcId="{E23E9EE9-D64F-4135-AD5D-9F5F50F444D7}" destId="{61E1AF4A-9E22-49EC-A4D9-B86A7285BD43}" srcOrd="0" destOrd="0" parTransId="{1C210598-E373-4A34-A317-112BC123ABBA}" sibTransId="{F4B0AC31-9168-49A7-A87A-C5A049E7E569}"/>
    <dgm:cxn modelId="{5CCD319D-B800-4F30-BF87-67B87AAE80A5}" type="presOf" srcId="{36FFC366-EE80-4F4B-BEF6-16DDB670189E}" destId="{76B1A847-09C0-4FD9-A19D-8907D9E7709F}" srcOrd="0" destOrd="0" presId="urn:microsoft.com/office/officeart/2005/8/layout/hierarchy2"/>
    <dgm:cxn modelId="{5796CCEB-8548-4CF8-9683-11936E75A6DD}" srcId="{E23E9EE9-D64F-4135-AD5D-9F5F50F444D7}" destId="{6EAE11C0-A045-4701-8688-184C0FF21189}" srcOrd="1" destOrd="0" parTransId="{F67DFD2F-583A-42BB-A30B-F1ED60477542}" sibTransId="{CEAA4940-E56B-4C13-A32B-431A532C7370}"/>
    <dgm:cxn modelId="{EA967F6F-C07B-429D-B19B-70625731B457}" srcId="{689DE35B-E511-4AFA-9871-328525EB7E17}" destId="{E23E9EE9-D64F-4135-AD5D-9F5F50F444D7}" srcOrd="0" destOrd="0" parTransId="{7C8563EA-8279-44AF-A589-1C972BF860A4}" sibTransId="{7C3FD0DF-D1A1-4DFC-BA9E-11DFC45946AC}"/>
    <dgm:cxn modelId="{1DF7EB86-111F-4D31-80FC-D6725C816973}" type="presOf" srcId="{61E1AF4A-9E22-49EC-A4D9-B86A7285BD43}" destId="{8ED1E267-B843-4E51-8BDE-AF31110F80A2}" srcOrd="0" destOrd="0" presId="urn:microsoft.com/office/officeart/2005/8/layout/hierarchy2"/>
    <dgm:cxn modelId="{9296E434-78D8-4BA3-9662-D993AEFB19E5}" srcId="{E23E9EE9-D64F-4135-AD5D-9F5F50F444D7}" destId="{0A3405B3-7403-49DD-B472-ABD7830887A8}" srcOrd="3" destOrd="0" parTransId="{034C6E3B-FFB1-4FBB-B656-E0A511237254}" sibTransId="{1806CDC8-6B49-4893-8DDF-20D10220BD10}"/>
    <dgm:cxn modelId="{1738163C-85DD-4ABA-9B4E-207DCCCF2CA8}" type="presOf" srcId="{1C210598-E373-4A34-A317-112BC123ABBA}" destId="{C59CB187-7377-4251-A66E-55A4F2FDBFBD}" srcOrd="1" destOrd="0" presId="urn:microsoft.com/office/officeart/2005/8/layout/hierarchy2"/>
    <dgm:cxn modelId="{AA6CB5D3-D0F3-41A0-8329-ED70FF54A105}" type="presOf" srcId="{1C210598-E373-4A34-A317-112BC123ABBA}" destId="{D259359D-8C22-4C98-930F-A644A089F600}" srcOrd="0" destOrd="0" presId="urn:microsoft.com/office/officeart/2005/8/layout/hierarchy2"/>
    <dgm:cxn modelId="{0ED348BC-28E3-4C58-A585-D4CB0FDBF3DF}" type="presParOf" srcId="{C20DA722-F72F-4BE0-A7D9-B47E2B5A9FBB}" destId="{BDDA3BAA-E020-47C8-8E56-078AF99E5FB9}" srcOrd="0" destOrd="0" presId="urn:microsoft.com/office/officeart/2005/8/layout/hierarchy2"/>
    <dgm:cxn modelId="{922438AB-3987-4447-82E5-15E475B53F9E}" type="presParOf" srcId="{BDDA3BAA-E020-47C8-8E56-078AF99E5FB9}" destId="{4CB3958B-38AF-47A4-85C7-02DDDAE37E9B}" srcOrd="0" destOrd="0" presId="urn:microsoft.com/office/officeart/2005/8/layout/hierarchy2"/>
    <dgm:cxn modelId="{6CCC3C1C-BE7B-4907-85F1-40AF9C354BBA}" type="presParOf" srcId="{BDDA3BAA-E020-47C8-8E56-078AF99E5FB9}" destId="{FEA9DEDB-A0B3-4DE5-8462-6E8164AE822E}" srcOrd="1" destOrd="0" presId="urn:microsoft.com/office/officeart/2005/8/layout/hierarchy2"/>
    <dgm:cxn modelId="{15095534-E968-471E-BE0D-66C305E8239F}" type="presParOf" srcId="{FEA9DEDB-A0B3-4DE5-8462-6E8164AE822E}" destId="{D259359D-8C22-4C98-930F-A644A089F600}" srcOrd="0" destOrd="0" presId="urn:microsoft.com/office/officeart/2005/8/layout/hierarchy2"/>
    <dgm:cxn modelId="{DF844B04-78C0-49A6-83F7-93A1851CC76B}" type="presParOf" srcId="{D259359D-8C22-4C98-930F-A644A089F600}" destId="{C59CB187-7377-4251-A66E-55A4F2FDBFBD}" srcOrd="0" destOrd="0" presId="urn:microsoft.com/office/officeart/2005/8/layout/hierarchy2"/>
    <dgm:cxn modelId="{B92194A8-A2AE-41F5-BD0C-4E4C4C6ACC31}" type="presParOf" srcId="{FEA9DEDB-A0B3-4DE5-8462-6E8164AE822E}" destId="{811D774E-3A05-4FAF-AF8D-6A13B0B72233}" srcOrd="1" destOrd="0" presId="urn:microsoft.com/office/officeart/2005/8/layout/hierarchy2"/>
    <dgm:cxn modelId="{E53B2412-87A2-450F-AB05-E636E597BF26}" type="presParOf" srcId="{811D774E-3A05-4FAF-AF8D-6A13B0B72233}" destId="{8ED1E267-B843-4E51-8BDE-AF31110F80A2}" srcOrd="0" destOrd="0" presId="urn:microsoft.com/office/officeart/2005/8/layout/hierarchy2"/>
    <dgm:cxn modelId="{3AB94165-FDE5-495F-8400-FC3C826ADC46}" type="presParOf" srcId="{811D774E-3A05-4FAF-AF8D-6A13B0B72233}" destId="{1723F6AA-3D85-48FE-8D69-7C979B4FCB80}" srcOrd="1" destOrd="0" presId="urn:microsoft.com/office/officeart/2005/8/layout/hierarchy2"/>
    <dgm:cxn modelId="{186BF65A-3D1F-4B7C-9BD0-F5F67DBED88C}" type="presParOf" srcId="{1723F6AA-3D85-48FE-8D69-7C979B4FCB80}" destId="{2672AFD7-39BB-47AB-A87D-9811189EA88F}" srcOrd="0" destOrd="0" presId="urn:microsoft.com/office/officeart/2005/8/layout/hierarchy2"/>
    <dgm:cxn modelId="{4C75E3D1-5CDB-4890-8E6F-F8C6271EA187}" type="presParOf" srcId="{2672AFD7-39BB-47AB-A87D-9811189EA88F}" destId="{EB69CA2D-3894-4045-B768-E457693C9344}" srcOrd="0" destOrd="0" presId="urn:microsoft.com/office/officeart/2005/8/layout/hierarchy2"/>
    <dgm:cxn modelId="{FA26D999-BCBD-42FB-9485-13F454DD63F7}" type="presParOf" srcId="{1723F6AA-3D85-48FE-8D69-7C979B4FCB80}" destId="{9A5F0F68-88A5-4CA1-A979-227EC72B9FC4}" srcOrd="1" destOrd="0" presId="urn:microsoft.com/office/officeart/2005/8/layout/hierarchy2"/>
    <dgm:cxn modelId="{2D985148-14C3-4CA1-9E1D-07BF4CC94608}" type="presParOf" srcId="{9A5F0F68-88A5-4CA1-A979-227EC72B9FC4}" destId="{C51E37C8-47A7-40B4-AC6C-DED1CC17058A}" srcOrd="0" destOrd="0" presId="urn:microsoft.com/office/officeart/2005/8/layout/hierarchy2"/>
    <dgm:cxn modelId="{D95C9931-9726-497C-A1D1-23D7DA94DFAB}" type="presParOf" srcId="{9A5F0F68-88A5-4CA1-A979-227EC72B9FC4}" destId="{4838385C-0E30-4F17-8179-8E12FC469F01}" srcOrd="1" destOrd="0" presId="urn:microsoft.com/office/officeart/2005/8/layout/hierarchy2"/>
    <dgm:cxn modelId="{48ABCAB7-4797-4C63-8C6F-A4DAEADB4DF4}" type="presParOf" srcId="{1723F6AA-3D85-48FE-8D69-7C979B4FCB80}" destId="{3D2C1BF9-A587-4AA4-960D-E120BBEBB631}" srcOrd="2" destOrd="0" presId="urn:microsoft.com/office/officeart/2005/8/layout/hierarchy2"/>
    <dgm:cxn modelId="{4D5307A5-3EEB-421E-A3B6-286590E2B4C9}" type="presParOf" srcId="{3D2C1BF9-A587-4AA4-960D-E120BBEBB631}" destId="{1CE7B34B-B1B4-4C77-9930-3D8D7F08CF79}" srcOrd="0" destOrd="0" presId="urn:microsoft.com/office/officeart/2005/8/layout/hierarchy2"/>
    <dgm:cxn modelId="{43630D25-8AA6-4728-A8FC-B1D690216AB9}" type="presParOf" srcId="{1723F6AA-3D85-48FE-8D69-7C979B4FCB80}" destId="{C67C08EA-E5C0-4F4C-BCDA-E40398A33B82}" srcOrd="3" destOrd="0" presId="urn:microsoft.com/office/officeart/2005/8/layout/hierarchy2"/>
    <dgm:cxn modelId="{5127A8D5-9ABF-4185-AB9C-8C2D4BFAA295}" type="presParOf" srcId="{C67C08EA-E5C0-4F4C-BCDA-E40398A33B82}" destId="{8228C9AD-6E7E-40A3-9903-C91E7681E2CD}" srcOrd="0" destOrd="0" presId="urn:microsoft.com/office/officeart/2005/8/layout/hierarchy2"/>
    <dgm:cxn modelId="{39C84D33-243C-4844-8B84-BFB87357B0A8}" type="presParOf" srcId="{C67C08EA-E5C0-4F4C-BCDA-E40398A33B82}" destId="{7B7CD8EE-EB9B-40AF-9187-E0DA30CB7A91}" srcOrd="1" destOrd="0" presId="urn:microsoft.com/office/officeart/2005/8/layout/hierarchy2"/>
    <dgm:cxn modelId="{2A6E32D5-F02F-490C-8D97-AF8640A07172}" type="presParOf" srcId="{FEA9DEDB-A0B3-4DE5-8462-6E8164AE822E}" destId="{F3924997-494C-4133-B6E4-EA1498F6FBA2}" srcOrd="2" destOrd="0" presId="urn:microsoft.com/office/officeart/2005/8/layout/hierarchy2"/>
    <dgm:cxn modelId="{5C616DFB-2016-4A63-8465-B4761CE47C49}" type="presParOf" srcId="{F3924997-494C-4133-B6E4-EA1498F6FBA2}" destId="{22D737F8-45E0-4E36-B419-860FFE31004F}" srcOrd="0" destOrd="0" presId="urn:microsoft.com/office/officeart/2005/8/layout/hierarchy2"/>
    <dgm:cxn modelId="{A48A5EF5-15BB-4B03-AAA8-3068BD7F2825}" type="presParOf" srcId="{FEA9DEDB-A0B3-4DE5-8462-6E8164AE822E}" destId="{41144ED7-30E6-4DAC-A91A-66FAF8006476}" srcOrd="3" destOrd="0" presId="urn:microsoft.com/office/officeart/2005/8/layout/hierarchy2"/>
    <dgm:cxn modelId="{667EE9E8-610A-45D6-A563-827344F81709}" type="presParOf" srcId="{41144ED7-30E6-4DAC-A91A-66FAF8006476}" destId="{E8704015-4A0B-4772-82F7-ABE99E9097FE}" srcOrd="0" destOrd="0" presId="urn:microsoft.com/office/officeart/2005/8/layout/hierarchy2"/>
    <dgm:cxn modelId="{05A90CFA-2878-41CD-8B17-10D67817B084}" type="presParOf" srcId="{41144ED7-30E6-4DAC-A91A-66FAF8006476}" destId="{FF328CCE-8533-4A6B-B5E3-268070C21F5C}" srcOrd="1" destOrd="0" presId="urn:microsoft.com/office/officeart/2005/8/layout/hierarchy2"/>
    <dgm:cxn modelId="{B591C113-EC18-4BD3-B287-CEFD35C8A7AC}" type="presParOf" srcId="{FEA9DEDB-A0B3-4DE5-8462-6E8164AE822E}" destId="{5CAC84A8-0955-4300-B07D-3C405BE8EE45}" srcOrd="4" destOrd="0" presId="urn:microsoft.com/office/officeart/2005/8/layout/hierarchy2"/>
    <dgm:cxn modelId="{EA70A855-22A9-4EF3-8F82-419BAF18190F}" type="presParOf" srcId="{5CAC84A8-0955-4300-B07D-3C405BE8EE45}" destId="{8F577B9C-A258-41F3-89A8-D9AA901B3181}" srcOrd="0" destOrd="0" presId="urn:microsoft.com/office/officeart/2005/8/layout/hierarchy2"/>
    <dgm:cxn modelId="{A4C1C646-84A0-4D0F-B18B-C4F98CAE96C3}" type="presParOf" srcId="{FEA9DEDB-A0B3-4DE5-8462-6E8164AE822E}" destId="{8F8F87C9-99E1-48E8-A714-283DBEDE5870}" srcOrd="5" destOrd="0" presId="urn:microsoft.com/office/officeart/2005/8/layout/hierarchy2"/>
    <dgm:cxn modelId="{C4C000CD-B72A-4A7E-BC8E-4FE0BD5317D1}" type="presParOf" srcId="{8F8F87C9-99E1-48E8-A714-283DBEDE5870}" destId="{76B1A847-09C0-4FD9-A19D-8907D9E7709F}" srcOrd="0" destOrd="0" presId="urn:microsoft.com/office/officeart/2005/8/layout/hierarchy2"/>
    <dgm:cxn modelId="{007777BB-2F84-413C-8B3E-ADF20F09659A}" type="presParOf" srcId="{8F8F87C9-99E1-48E8-A714-283DBEDE5870}" destId="{0BCFD0AC-1794-434E-B787-B477A81B6EAE}" srcOrd="1" destOrd="0" presId="urn:microsoft.com/office/officeart/2005/8/layout/hierarchy2"/>
    <dgm:cxn modelId="{B29710D9-A46D-47B1-8D98-FF21E9BC8572}" type="presParOf" srcId="{FEA9DEDB-A0B3-4DE5-8462-6E8164AE822E}" destId="{96379388-683E-47FC-999D-DDB5D910A20A}" srcOrd="6" destOrd="0" presId="urn:microsoft.com/office/officeart/2005/8/layout/hierarchy2"/>
    <dgm:cxn modelId="{776CBF52-3D32-4FE6-B4D8-FF04B41B3EBC}" type="presParOf" srcId="{96379388-683E-47FC-999D-DDB5D910A20A}" destId="{6F1DCA7D-DC0D-4B67-BD37-D52D97B53589}" srcOrd="0" destOrd="0" presId="urn:microsoft.com/office/officeart/2005/8/layout/hierarchy2"/>
    <dgm:cxn modelId="{0EB692A2-8371-4F0C-87BE-EB0E40170A07}" type="presParOf" srcId="{FEA9DEDB-A0B3-4DE5-8462-6E8164AE822E}" destId="{D92F1B52-2EB5-4647-BE85-CA9C549734DB}" srcOrd="7" destOrd="0" presId="urn:microsoft.com/office/officeart/2005/8/layout/hierarchy2"/>
    <dgm:cxn modelId="{43EB7042-5544-46FB-8115-B5FDDEED0A52}" type="presParOf" srcId="{D92F1B52-2EB5-4647-BE85-CA9C549734DB}" destId="{EEDE50FE-6ED5-4BCC-B71B-1E640F9D1246}" srcOrd="0" destOrd="0" presId="urn:microsoft.com/office/officeart/2005/8/layout/hierarchy2"/>
    <dgm:cxn modelId="{C4C31A9A-6642-4EA0-923F-7FB543EAF69C}" type="presParOf" srcId="{D92F1B52-2EB5-4647-BE85-CA9C549734DB}" destId="{676980B8-D429-420F-BCEA-4B4365B061D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C3CE6B-4F3E-4A05-88EB-FA8FD605DCE1}" type="doc">
      <dgm:prSet loTypeId="urn:microsoft.com/office/officeart/2005/8/layout/hierarchy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EC67B080-86DC-4BA5-8E7D-A0D391690E62}">
      <dgm:prSet phldrT="[Tekst]"/>
      <dgm:spPr/>
      <dgm:t>
        <a:bodyPr/>
        <a:lstStyle/>
        <a:p>
          <a:r>
            <a:rPr lang="pl-PL" dirty="0"/>
            <a:t>Właściciel</a:t>
          </a:r>
        </a:p>
      </dgm:t>
    </dgm:pt>
    <dgm:pt modelId="{A753B373-65DC-4471-9AD7-51785F21BB6F}" type="parTrans" cxnId="{387BA35E-8A7F-4672-8F8B-44EFFC0E9D92}">
      <dgm:prSet/>
      <dgm:spPr/>
      <dgm:t>
        <a:bodyPr/>
        <a:lstStyle/>
        <a:p>
          <a:endParaRPr lang="pl-PL"/>
        </a:p>
      </dgm:t>
    </dgm:pt>
    <dgm:pt modelId="{77FA537C-0FD5-4D88-B523-ACCEF1CD9220}" type="sibTrans" cxnId="{387BA35E-8A7F-4672-8F8B-44EFFC0E9D92}">
      <dgm:prSet/>
      <dgm:spPr/>
      <dgm:t>
        <a:bodyPr/>
        <a:lstStyle/>
        <a:p>
          <a:endParaRPr lang="pl-PL"/>
        </a:p>
      </dgm:t>
    </dgm:pt>
    <dgm:pt modelId="{979B1B25-428B-4D71-830A-B72797E56C73}">
      <dgm:prSet phldrT="[Tekst]"/>
      <dgm:spPr/>
      <dgm:t>
        <a:bodyPr/>
        <a:lstStyle/>
        <a:p>
          <a:r>
            <a:rPr lang="pl-PL" dirty="0"/>
            <a:t>Kierownik </a:t>
          </a:r>
        </a:p>
      </dgm:t>
    </dgm:pt>
    <dgm:pt modelId="{15B86508-B53C-430C-A83B-9CCBEB677264}" type="parTrans" cxnId="{2295BD5E-1871-46E9-BDB9-0EC28D7A07E4}">
      <dgm:prSet/>
      <dgm:spPr/>
      <dgm:t>
        <a:bodyPr/>
        <a:lstStyle/>
        <a:p>
          <a:endParaRPr lang="pl-PL"/>
        </a:p>
      </dgm:t>
    </dgm:pt>
    <dgm:pt modelId="{9842F784-DD54-41B8-850E-4C5E826BC312}" type="sibTrans" cxnId="{2295BD5E-1871-46E9-BDB9-0EC28D7A07E4}">
      <dgm:prSet/>
      <dgm:spPr/>
      <dgm:t>
        <a:bodyPr/>
        <a:lstStyle/>
        <a:p>
          <a:endParaRPr lang="pl-PL"/>
        </a:p>
      </dgm:t>
    </dgm:pt>
    <dgm:pt modelId="{D183AEDE-DA4A-40D6-AC9C-B320F9865CDC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F29B18B1-1F4C-4BCF-BA8A-D9534637BBD9}" type="parTrans" cxnId="{0B3D56E5-01B0-4744-BC00-143FD12D7969}">
      <dgm:prSet/>
      <dgm:spPr/>
      <dgm:t>
        <a:bodyPr/>
        <a:lstStyle/>
        <a:p>
          <a:endParaRPr lang="pl-PL"/>
        </a:p>
      </dgm:t>
    </dgm:pt>
    <dgm:pt modelId="{5A4F5E50-C946-4A2D-A6FE-357047DAC052}" type="sibTrans" cxnId="{0B3D56E5-01B0-4744-BC00-143FD12D7969}">
      <dgm:prSet/>
      <dgm:spPr/>
      <dgm:t>
        <a:bodyPr/>
        <a:lstStyle/>
        <a:p>
          <a:endParaRPr lang="pl-PL"/>
        </a:p>
      </dgm:t>
    </dgm:pt>
    <dgm:pt modelId="{EC9D0166-4E09-4B5E-B362-E1E483A1F492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04B307EA-7548-4629-966B-2307F0931393}" type="parTrans" cxnId="{5D2DA3CD-6CB1-4F6E-B308-038B42C3C82D}">
      <dgm:prSet/>
      <dgm:spPr/>
      <dgm:t>
        <a:bodyPr/>
        <a:lstStyle/>
        <a:p>
          <a:endParaRPr lang="pl-PL"/>
        </a:p>
      </dgm:t>
    </dgm:pt>
    <dgm:pt modelId="{FD2CDA1B-A254-42D8-A50F-04B96C741F73}" type="sibTrans" cxnId="{5D2DA3CD-6CB1-4F6E-B308-038B42C3C82D}">
      <dgm:prSet/>
      <dgm:spPr/>
      <dgm:t>
        <a:bodyPr/>
        <a:lstStyle/>
        <a:p>
          <a:endParaRPr lang="pl-PL"/>
        </a:p>
      </dgm:t>
    </dgm:pt>
    <dgm:pt modelId="{96AF2ADA-B7B3-4580-8266-74069E6018BA}">
      <dgm:prSet phldrT="[Tekst]"/>
      <dgm:spPr/>
      <dgm:t>
        <a:bodyPr/>
        <a:lstStyle/>
        <a:p>
          <a:r>
            <a:rPr lang="pl-PL" dirty="0"/>
            <a:t>Kierownik </a:t>
          </a:r>
        </a:p>
      </dgm:t>
    </dgm:pt>
    <dgm:pt modelId="{92E960F4-C9BC-42C6-B858-4A242506D7A0}" type="parTrans" cxnId="{6F56FC81-9025-40C8-8B9C-16C286F07D9A}">
      <dgm:prSet/>
      <dgm:spPr/>
      <dgm:t>
        <a:bodyPr/>
        <a:lstStyle/>
        <a:p>
          <a:endParaRPr lang="pl-PL"/>
        </a:p>
      </dgm:t>
    </dgm:pt>
    <dgm:pt modelId="{F61AB899-BD82-4245-828D-E935C4A55BBD}" type="sibTrans" cxnId="{6F56FC81-9025-40C8-8B9C-16C286F07D9A}">
      <dgm:prSet/>
      <dgm:spPr/>
      <dgm:t>
        <a:bodyPr/>
        <a:lstStyle/>
        <a:p>
          <a:endParaRPr lang="pl-PL"/>
        </a:p>
      </dgm:t>
    </dgm:pt>
    <dgm:pt modelId="{CF25312D-FD94-4BFC-B248-4999BB097209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6E78267C-270D-4E71-AD06-B8C7D42415F1}" type="parTrans" cxnId="{E7E70E1D-A443-460F-A975-EDD01E9BD6DD}">
      <dgm:prSet/>
      <dgm:spPr/>
      <dgm:t>
        <a:bodyPr/>
        <a:lstStyle/>
        <a:p>
          <a:endParaRPr lang="pl-PL"/>
        </a:p>
      </dgm:t>
    </dgm:pt>
    <dgm:pt modelId="{5E93E505-4B91-450C-A4FA-81AEF73D6F3A}" type="sibTrans" cxnId="{E7E70E1D-A443-460F-A975-EDD01E9BD6DD}">
      <dgm:prSet/>
      <dgm:spPr/>
      <dgm:t>
        <a:bodyPr/>
        <a:lstStyle/>
        <a:p>
          <a:endParaRPr lang="pl-PL"/>
        </a:p>
      </dgm:t>
    </dgm:pt>
    <dgm:pt modelId="{9AD018F3-F612-43D8-B497-187D557CED94}">
      <dgm:prSet/>
      <dgm:spPr/>
      <dgm:t>
        <a:bodyPr/>
        <a:lstStyle/>
        <a:p>
          <a:r>
            <a:rPr lang="pl-PL" dirty="0"/>
            <a:t>Pracownik </a:t>
          </a:r>
        </a:p>
      </dgm:t>
    </dgm:pt>
    <dgm:pt modelId="{E9186199-E018-42FA-A9CF-EA320E90A5C4}" type="parTrans" cxnId="{FB427BB0-8B15-4F73-B9A1-3688E923C0A2}">
      <dgm:prSet/>
      <dgm:spPr/>
      <dgm:t>
        <a:bodyPr/>
        <a:lstStyle/>
        <a:p>
          <a:endParaRPr lang="pl-PL"/>
        </a:p>
      </dgm:t>
    </dgm:pt>
    <dgm:pt modelId="{4BBBFFB6-3D12-4B9A-9195-7AD71E604F0C}" type="sibTrans" cxnId="{FB427BB0-8B15-4F73-B9A1-3688E923C0A2}">
      <dgm:prSet/>
      <dgm:spPr/>
      <dgm:t>
        <a:bodyPr/>
        <a:lstStyle/>
        <a:p>
          <a:endParaRPr lang="pl-PL"/>
        </a:p>
      </dgm:t>
    </dgm:pt>
    <dgm:pt modelId="{C7240322-2A60-4FFC-8131-72F63B6BD483}">
      <dgm:prSet/>
      <dgm:spPr/>
      <dgm:t>
        <a:bodyPr/>
        <a:lstStyle/>
        <a:p>
          <a:r>
            <a:rPr lang="pl-PL" dirty="0"/>
            <a:t>Pracownik </a:t>
          </a:r>
        </a:p>
      </dgm:t>
    </dgm:pt>
    <dgm:pt modelId="{9A1C1658-3F0A-482F-AAAC-9DB18032CC61}" type="parTrans" cxnId="{E518C9CC-C838-442A-A4A7-D3A719E3DD00}">
      <dgm:prSet/>
      <dgm:spPr/>
      <dgm:t>
        <a:bodyPr/>
        <a:lstStyle/>
        <a:p>
          <a:endParaRPr lang="pl-PL"/>
        </a:p>
      </dgm:t>
    </dgm:pt>
    <dgm:pt modelId="{87836432-EEA0-4709-B46E-43D6FAB17141}" type="sibTrans" cxnId="{E518C9CC-C838-442A-A4A7-D3A719E3DD00}">
      <dgm:prSet/>
      <dgm:spPr/>
      <dgm:t>
        <a:bodyPr/>
        <a:lstStyle/>
        <a:p>
          <a:endParaRPr lang="pl-PL"/>
        </a:p>
      </dgm:t>
    </dgm:pt>
    <dgm:pt modelId="{7789985F-A763-44EC-86C2-D4364EB0067A}">
      <dgm:prSet/>
      <dgm:spPr/>
      <dgm:t>
        <a:bodyPr/>
        <a:lstStyle/>
        <a:p>
          <a:r>
            <a:rPr lang="pl-PL" dirty="0"/>
            <a:t>Pracownik </a:t>
          </a:r>
        </a:p>
      </dgm:t>
    </dgm:pt>
    <dgm:pt modelId="{9EFA21FB-FCAF-4FBA-8E77-75FF74FC8368}" type="parTrans" cxnId="{14C4B0DC-37BE-49A6-8230-2BF243537EB4}">
      <dgm:prSet/>
      <dgm:spPr/>
      <dgm:t>
        <a:bodyPr/>
        <a:lstStyle/>
        <a:p>
          <a:endParaRPr lang="pl-PL"/>
        </a:p>
      </dgm:t>
    </dgm:pt>
    <dgm:pt modelId="{1640E92C-90B3-4D16-AEAF-1E8EC917F625}" type="sibTrans" cxnId="{14C4B0DC-37BE-49A6-8230-2BF243537EB4}">
      <dgm:prSet/>
      <dgm:spPr/>
      <dgm:t>
        <a:bodyPr/>
        <a:lstStyle/>
        <a:p>
          <a:endParaRPr lang="pl-PL"/>
        </a:p>
      </dgm:t>
    </dgm:pt>
    <dgm:pt modelId="{A91E86C3-D100-4C6C-97F8-973008EF2284}">
      <dgm:prSet/>
      <dgm:spPr/>
      <dgm:t>
        <a:bodyPr/>
        <a:lstStyle/>
        <a:p>
          <a:r>
            <a:rPr lang="pl-PL"/>
            <a:t>Pracownik</a:t>
          </a:r>
        </a:p>
      </dgm:t>
    </dgm:pt>
    <dgm:pt modelId="{22BA29B2-7E02-4A77-AB52-DC235964D0A8}" type="parTrans" cxnId="{77696C6A-FE1D-43B6-B508-DBECB942C30F}">
      <dgm:prSet/>
      <dgm:spPr/>
      <dgm:t>
        <a:bodyPr/>
        <a:lstStyle/>
        <a:p>
          <a:endParaRPr lang="pl-PL"/>
        </a:p>
      </dgm:t>
    </dgm:pt>
    <dgm:pt modelId="{492CBC46-648F-49F7-A080-01EF7E3C0E80}" type="sibTrans" cxnId="{77696C6A-FE1D-43B6-B508-DBECB942C30F}">
      <dgm:prSet/>
      <dgm:spPr/>
      <dgm:t>
        <a:bodyPr/>
        <a:lstStyle/>
        <a:p>
          <a:endParaRPr lang="pl-PL"/>
        </a:p>
      </dgm:t>
    </dgm:pt>
    <dgm:pt modelId="{57D013C9-9474-4298-89FA-B3D219A95113}" type="pres">
      <dgm:prSet presAssocID="{1EC3CE6B-4F3E-4A05-88EB-FA8FD605DCE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5AEF9F92-8D14-4E92-891F-4E2A4B9DC96F}" type="pres">
      <dgm:prSet presAssocID="{EC67B080-86DC-4BA5-8E7D-A0D391690E62}" presName="hierRoot1" presStyleCnt="0"/>
      <dgm:spPr/>
    </dgm:pt>
    <dgm:pt modelId="{DF980F19-3FFE-4EDE-8BE6-43E67D16163A}" type="pres">
      <dgm:prSet presAssocID="{EC67B080-86DC-4BA5-8E7D-A0D391690E62}" presName="composite" presStyleCnt="0"/>
      <dgm:spPr/>
    </dgm:pt>
    <dgm:pt modelId="{B7E5A220-588C-4437-BEB4-2E1D721B6FDA}" type="pres">
      <dgm:prSet presAssocID="{EC67B080-86DC-4BA5-8E7D-A0D391690E62}" presName="background" presStyleLbl="node0" presStyleIdx="0" presStyleCnt="1"/>
      <dgm:spPr/>
    </dgm:pt>
    <dgm:pt modelId="{02213E5A-91EA-42F0-86C7-82D8C160C448}" type="pres">
      <dgm:prSet presAssocID="{EC67B080-86DC-4BA5-8E7D-A0D391690E6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047006F-7F50-45EC-9594-C6367FDB9810}" type="pres">
      <dgm:prSet presAssocID="{EC67B080-86DC-4BA5-8E7D-A0D391690E62}" presName="hierChild2" presStyleCnt="0"/>
      <dgm:spPr/>
    </dgm:pt>
    <dgm:pt modelId="{6551A068-5ADF-4171-BBEA-2CEF23BA9119}" type="pres">
      <dgm:prSet presAssocID="{15B86508-B53C-430C-A83B-9CCBEB677264}" presName="Name10" presStyleLbl="parChTrans1D2" presStyleIdx="0" presStyleCnt="2"/>
      <dgm:spPr/>
      <dgm:t>
        <a:bodyPr/>
        <a:lstStyle/>
        <a:p>
          <a:endParaRPr lang="pl-PL"/>
        </a:p>
      </dgm:t>
    </dgm:pt>
    <dgm:pt modelId="{93EF010D-1488-4D01-BC5B-CC9D7920C511}" type="pres">
      <dgm:prSet presAssocID="{979B1B25-428B-4D71-830A-B72797E56C73}" presName="hierRoot2" presStyleCnt="0"/>
      <dgm:spPr/>
    </dgm:pt>
    <dgm:pt modelId="{64C28501-2CF8-4017-BEB4-8CC6D0530F36}" type="pres">
      <dgm:prSet presAssocID="{979B1B25-428B-4D71-830A-B72797E56C73}" presName="composite2" presStyleCnt="0"/>
      <dgm:spPr/>
    </dgm:pt>
    <dgm:pt modelId="{B7C59D33-4B9D-442D-B22E-9064827ED549}" type="pres">
      <dgm:prSet presAssocID="{979B1B25-428B-4D71-830A-B72797E56C73}" presName="background2" presStyleLbl="node2" presStyleIdx="0" presStyleCnt="2"/>
      <dgm:spPr/>
    </dgm:pt>
    <dgm:pt modelId="{A43A724C-2729-4150-A801-800DD1F9E982}" type="pres">
      <dgm:prSet presAssocID="{979B1B25-428B-4D71-830A-B72797E56C73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D858E74-F82E-430C-A9AE-6C5ED17474E9}" type="pres">
      <dgm:prSet presAssocID="{979B1B25-428B-4D71-830A-B72797E56C73}" presName="hierChild3" presStyleCnt="0"/>
      <dgm:spPr/>
    </dgm:pt>
    <dgm:pt modelId="{158A6210-FA64-4905-B7E5-FB122BFB26CC}" type="pres">
      <dgm:prSet presAssocID="{F29B18B1-1F4C-4BCF-BA8A-D9534637BBD9}" presName="Name17" presStyleLbl="parChTrans1D3" presStyleIdx="0" presStyleCnt="7"/>
      <dgm:spPr/>
      <dgm:t>
        <a:bodyPr/>
        <a:lstStyle/>
        <a:p>
          <a:endParaRPr lang="pl-PL"/>
        </a:p>
      </dgm:t>
    </dgm:pt>
    <dgm:pt modelId="{6E79FB96-E5D5-47E6-86F9-2808FA6B568F}" type="pres">
      <dgm:prSet presAssocID="{D183AEDE-DA4A-40D6-AC9C-B320F9865CDC}" presName="hierRoot3" presStyleCnt="0"/>
      <dgm:spPr/>
    </dgm:pt>
    <dgm:pt modelId="{7B686CAE-AFE6-4673-869C-60AABD260B65}" type="pres">
      <dgm:prSet presAssocID="{D183AEDE-DA4A-40D6-AC9C-B320F9865CDC}" presName="composite3" presStyleCnt="0"/>
      <dgm:spPr/>
    </dgm:pt>
    <dgm:pt modelId="{7F6AC380-4561-49A5-A769-65D1EA166019}" type="pres">
      <dgm:prSet presAssocID="{D183AEDE-DA4A-40D6-AC9C-B320F9865CDC}" presName="background3" presStyleLbl="node3" presStyleIdx="0" presStyleCnt="7"/>
      <dgm:spPr/>
    </dgm:pt>
    <dgm:pt modelId="{39F8E004-906B-4FB7-8359-6906A68963F2}" type="pres">
      <dgm:prSet presAssocID="{D183AEDE-DA4A-40D6-AC9C-B320F9865CDC}" presName="text3" presStyleLbl="fgAcc3" presStyleIdx="0" presStyleCnt="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DC0CEF0-470F-44D3-9FE5-47198768BC3A}" type="pres">
      <dgm:prSet presAssocID="{D183AEDE-DA4A-40D6-AC9C-B320F9865CDC}" presName="hierChild4" presStyleCnt="0"/>
      <dgm:spPr/>
    </dgm:pt>
    <dgm:pt modelId="{EE4A6FED-E22D-4427-8D2B-42A50689F02C}" type="pres">
      <dgm:prSet presAssocID="{04B307EA-7548-4629-966B-2307F0931393}" presName="Name17" presStyleLbl="parChTrans1D3" presStyleIdx="1" presStyleCnt="7"/>
      <dgm:spPr/>
      <dgm:t>
        <a:bodyPr/>
        <a:lstStyle/>
        <a:p>
          <a:endParaRPr lang="pl-PL"/>
        </a:p>
      </dgm:t>
    </dgm:pt>
    <dgm:pt modelId="{66A606FF-AC53-401C-9FA2-F626823AEF6E}" type="pres">
      <dgm:prSet presAssocID="{EC9D0166-4E09-4B5E-B362-E1E483A1F492}" presName="hierRoot3" presStyleCnt="0"/>
      <dgm:spPr/>
    </dgm:pt>
    <dgm:pt modelId="{53EF1FC7-A3A5-4CED-8656-8560BC993D3E}" type="pres">
      <dgm:prSet presAssocID="{EC9D0166-4E09-4B5E-B362-E1E483A1F492}" presName="composite3" presStyleCnt="0"/>
      <dgm:spPr/>
    </dgm:pt>
    <dgm:pt modelId="{47F7C003-80C8-476C-95E4-BB082500D925}" type="pres">
      <dgm:prSet presAssocID="{EC9D0166-4E09-4B5E-B362-E1E483A1F492}" presName="background3" presStyleLbl="node3" presStyleIdx="1" presStyleCnt="7"/>
      <dgm:spPr/>
    </dgm:pt>
    <dgm:pt modelId="{D6AD28FE-A7E5-4513-896B-B2D73068F8AF}" type="pres">
      <dgm:prSet presAssocID="{EC9D0166-4E09-4B5E-B362-E1E483A1F492}" presName="text3" presStyleLbl="fgAcc3" presStyleIdx="1" presStyleCnt="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34D3752-38FC-42E8-9906-5967D5607505}" type="pres">
      <dgm:prSet presAssocID="{EC9D0166-4E09-4B5E-B362-E1E483A1F492}" presName="hierChild4" presStyleCnt="0"/>
      <dgm:spPr/>
    </dgm:pt>
    <dgm:pt modelId="{5BBD57AA-F92A-485A-983E-2881FE7C5DF5}" type="pres">
      <dgm:prSet presAssocID="{9EFA21FB-FCAF-4FBA-8E77-75FF74FC8368}" presName="Name17" presStyleLbl="parChTrans1D3" presStyleIdx="2" presStyleCnt="7"/>
      <dgm:spPr/>
      <dgm:t>
        <a:bodyPr/>
        <a:lstStyle/>
        <a:p>
          <a:endParaRPr lang="pl-PL"/>
        </a:p>
      </dgm:t>
    </dgm:pt>
    <dgm:pt modelId="{51D9AD4C-C5DD-4A1D-A617-853439D278CA}" type="pres">
      <dgm:prSet presAssocID="{7789985F-A763-44EC-86C2-D4364EB0067A}" presName="hierRoot3" presStyleCnt="0"/>
      <dgm:spPr/>
    </dgm:pt>
    <dgm:pt modelId="{7A2ECE76-FAE2-49B4-BB71-4871167BA64B}" type="pres">
      <dgm:prSet presAssocID="{7789985F-A763-44EC-86C2-D4364EB0067A}" presName="composite3" presStyleCnt="0"/>
      <dgm:spPr/>
    </dgm:pt>
    <dgm:pt modelId="{BA84D3EB-66E1-43A2-BBA1-9FA714FE8FDD}" type="pres">
      <dgm:prSet presAssocID="{7789985F-A763-44EC-86C2-D4364EB0067A}" presName="background3" presStyleLbl="node3" presStyleIdx="2" presStyleCnt="7"/>
      <dgm:spPr/>
    </dgm:pt>
    <dgm:pt modelId="{529AA00C-0204-41FD-A0B6-B84C977CE3B4}" type="pres">
      <dgm:prSet presAssocID="{7789985F-A763-44EC-86C2-D4364EB0067A}" presName="text3" presStyleLbl="fgAcc3" presStyleIdx="2" presStyleCnt="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A28930B-EF6A-49F5-989C-1C88A06B2419}" type="pres">
      <dgm:prSet presAssocID="{7789985F-A763-44EC-86C2-D4364EB0067A}" presName="hierChild4" presStyleCnt="0"/>
      <dgm:spPr/>
    </dgm:pt>
    <dgm:pt modelId="{F99C3DBE-87CC-4353-A2CD-E239A5B5343D}" type="pres">
      <dgm:prSet presAssocID="{92E960F4-C9BC-42C6-B858-4A242506D7A0}" presName="Name10" presStyleLbl="parChTrans1D2" presStyleIdx="1" presStyleCnt="2"/>
      <dgm:spPr/>
      <dgm:t>
        <a:bodyPr/>
        <a:lstStyle/>
        <a:p>
          <a:endParaRPr lang="pl-PL"/>
        </a:p>
      </dgm:t>
    </dgm:pt>
    <dgm:pt modelId="{18029A14-46C9-4DBD-A85D-A6CABDABB37F}" type="pres">
      <dgm:prSet presAssocID="{96AF2ADA-B7B3-4580-8266-74069E6018BA}" presName="hierRoot2" presStyleCnt="0"/>
      <dgm:spPr/>
    </dgm:pt>
    <dgm:pt modelId="{56B3776C-55D5-4A96-8501-A26004846D3A}" type="pres">
      <dgm:prSet presAssocID="{96AF2ADA-B7B3-4580-8266-74069E6018BA}" presName="composite2" presStyleCnt="0"/>
      <dgm:spPr/>
    </dgm:pt>
    <dgm:pt modelId="{68939963-D5C2-443C-9DC2-E3E3D4C5E76D}" type="pres">
      <dgm:prSet presAssocID="{96AF2ADA-B7B3-4580-8266-74069E6018BA}" presName="background2" presStyleLbl="node2" presStyleIdx="1" presStyleCnt="2"/>
      <dgm:spPr/>
    </dgm:pt>
    <dgm:pt modelId="{5FD4EEBF-B877-4B12-8B06-C82F6820BB22}" type="pres">
      <dgm:prSet presAssocID="{96AF2ADA-B7B3-4580-8266-74069E6018B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2F1994C-47AD-4214-9C24-9EED08E3B85F}" type="pres">
      <dgm:prSet presAssocID="{96AF2ADA-B7B3-4580-8266-74069E6018BA}" presName="hierChild3" presStyleCnt="0"/>
      <dgm:spPr/>
    </dgm:pt>
    <dgm:pt modelId="{D90960BD-1BBD-43F2-9B0F-9138FF974500}" type="pres">
      <dgm:prSet presAssocID="{6E78267C-270D-4E71-AD06-B8C7D42415F1}" presName="Name17" presStyleLbl="parChTrans1D3" presStyleIdx="3" presStyleCnt="7"/>
      <dgm:spPr/>
      <dgm:t>
        <a:bodyPr/>
        <a:lstStyle/>
        <a:p>
          <a:endParaRPr lang="pl-PL"/>
        </a:p>
      </dgm:t>
    </dgm:pt>
    <dgm:pt modelId="{0293DD49-2DD8-44E7-84BE-17D51D23DF8A}" type="pres">
      <dgm:prSet presAssocID="{CF25312D-FD94-4BFC-B248-4999BB097209}" presName="hierRoot3" presStyleCnt="0"/>
      <dgm:spPr/>
    </dgm:pt>
    <dgm:pt modelId="{ADB557D3-52C8-4FF4-B2FB-AFC72AA90558}" type="pres">
      <dgm:prSet presAssocID="{CF25312D-FD94-4BFC-B248-4999BB097209}" presName="composite3" presStyleCnt="0"/>
      <dgm:spPr/>
    </dgm:pt>
    <dgm:pt modelId="{12C7710B-B408-4F66-9B23-EDEB731A6EFC}" type="pres">
      <dgm:prSet presAssocID="{CF25312D-FD94-4BFC-B248-4999BB097209}" presName="background3" presStyleLbl="node3" presStyleIdx="3" presStyleCnt="7"/>
      <dgm:spPr/>
    </dgm:pt>
    <dgm:pt modelId="{DF5D5557-DA9F-43F5-A4BD-320774B7776F}" type="pres">
      <dgm:prSet presAssocID="{CF25312D-FD94-4BFC-B248-4999BB097209}" presName="text3" presStyleLbl="fgAcc3" presStyleIdx="3" presStyleCnt="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8885553-035E-46C4-914F-87975579DF22}" type="pres">
      <dgm:prSet presAssocID="{CF25312D-FD94-4BFC-B248-4999BB097209}" presName="hierChild4" presStyleCnt="0"/>
      <dgm:spPr/>
    </dgm:pt>
    <dgm:pt modelId="{C2FB2F70-D8FF-4EC5-92C4-976E9730273F}" type="pres">
      <dgm:prSet presAssocID="{E9186199-E018-42FA-A9CF-EA320E90A5C4}" presName="Name17" presStyleLbl="parChTrans1D3" presStyleIdx="4" presStyleCnt="7"/>
      <dgm:spPr/>
      <dgm:t>
        <a:bodyPr/>
        <a:lstStyle/>
        <a:p>
          <a:endParaRPr lang="pl-PL"/>
        </a:p>
      </dgm:t>
    </dgm:pt>
    <dgm:pt modelId="{6A836111-53F9-43FD-920C-245735B65286}" type="pres">
      <dgm:prSet presAssocID="{9AD018F3-F612-43D8-B497-187D557CED94}" presName="hierRoot3" presStyleCnt="0"/>
      <dgm:spPr/>
    </dgm:pt>
    <dgm:pt modelId="{E5747E4E-572C-4088-B005-DF6C11E3D64A}" type="pres">
      <dgm:prSet presAssocID="{9AD018F3-F612-43D8-B497-187D557CED94}" presName="composite3" presStyleCnt="0"/>
      <dgm:spPr/>
    </dgm:pt>
    <dgm:pt modelId="{FF098C5F-22B4-4589-8E88-C11391AFF7DB}" type="pres">
      <dgm:prSet presAssocID="{9AD018F3-F612-43D8-B497-187D557CED94}" presName="background3" presStyleLbl="node3" presStyleIdx="4" presStyleCnt="7"/>
      <dgm:spPr/>
    </dgm:pt>
    <dgm:pt modelId="{1B108C81-5B13-4871-8BE3-E2C3D25CAB56}" type="pres">
      <dgm:prSet presAssocID="{9AD018F3-F612-43D8-B497-187D557CED94}" presName="text3" presStyleLbl="fgAcc3" presStyleIdx="4" presStyleCnt="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F34DD49-501D-4902-9176-6FEBDD49D3E2}" type="pres">
      <dgm:prSet presAssocID="{9AD018F3-F612-43D8-B497-187D557CED94}" presName="hierChild4" presStyleCnt="0"/>
      <dgm:spPr/>
    </dgm:pt>
    <dgm:pt modelId="{2031F99F-816B-4748-BB84-629101C6007E}" type="pres">
      <dgm:prSet presAssocID="{22BA29B2-7E02-4A77-AB52-DC235964D0A8}" presName="Name17" presStyleLbl="parChTrans1D3" presStyleIdx="5" presStyleCnt="7"/>
      <dgm:spPr/>
      <dgm:t>
        <a:bodyPr/>
        <a:lstStyle/>
        <a:p>
          <a:endParaRPr lang="pl-PL"/>
        </a:p>
      </dgm:t>
    </dgm:pt>
    <dgm:pt modelId="{BAF4D12D-DECD-46F3-B594-EE757FC0B824}" type="pres">
      <dgm:prSet presAssocID="{A91E86C3-D100-4C6C-97F8-973008EF2284}" presName="hierRoot3" presStyleCnt="0"/>
      <dgm:spPr/>
    </dgm:pt>
    <dgm:pt modelId="{8A76A3AD-0B34-4B60-ACEA-7BB16131C7F7}" type="pres">
      <dgm:prSet presAssocID="{A91E86C3-D100-4C6C-97F8-973008EF2284}" presName="composite3" presStyleCnt="0"/>
      <dgm:spPr/>
    </dgm:pt>
    <dgm:pt modelId="{2A5A5AD4-78E7-481B-9237-9890286B14B4}" type="pres">
      <dgm:prSet presAssocID="{A91E86C3-D100-4C6C-97F8-973008EF2284}" presName="background3" presStyleLbl="node3" presStyleIdx="5" presStyleCnt="7"/>
      <dgm:spPr/>
    </dgm:pt>
    <dgm:pt modelId="{F175F74A-08AA-4E8B-B2E1-3E3AE5BC0C72}" type="pres">
      <dgm:prSet presAssocID="{A91E86C3-D100-4C6C-97F8-973008EF2284}" presName="text3" presStyleLbl="fgAcc3" presStyleIdx="5" presStyleCnt="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5E43904-3900-4B52-A3EC-47E7D8DACCCC}" type="pres">
      <dgm:prSet presAssocID="{A91E86C3-D100-4C6C-97F8-973008EF2284}" presName="hierChild4" presStyleCnt="0"/>
      <dgm:spPr/>
    </dgm:pt>
    <dgm:pt modelId="{26AD753E-4075-49AB-9AE4-7DB0C2DB5EE3}" type="pres">
      <dgm:prSet presAssocID="{9A1C1658-3F0A-482F-AAAC-9DB18032CC61}" presName="Name17" presStyleLbl="parChTrans1D3" presStyleIdx="6" presStyleCnt="7"/>
      <dgm:spPr/>
      <dgm:t>
        <a:bodyPr/>
        <a:lstStyle/>
        <a:p>
          <a:endParaRPr lang="pl-PL"/>
        </a:p>
      </dgm:t>
    </dgm:pt>
    <dgm:pt modelId="{A289AB50-B6F5-4AD7-A1E1-59FFB50650F8}" type="pres">
      <dgm:prSet presAssocID="{C7240322-2A60-4FFC-8131-72F63B6BD483}" presName="hierRoot3" presStyleCnt="0"/>
      <dgm:spPr/>
    </dgm:pt>
    <dgm:pt modelId="{DC5C68C6-94D5-469D-A0E8-F2ADF6056EAA}" type="pres">
      <dgm:prSet presAssocID="{C7240322-2A60-4FFC-8131-72F63B6BD483}" presName="composite3" presStyleCnt="0"/>
      <dgm:spPr/>
    </dgm:pt>
    <dgm:pt modelId="{9F941028-3E0F-4F48-B937-F46429D9B016}" type="pres">
      <dgm:prSet presAssocID="{C7240322-2A60-4FFC-8131-72F63B6BD483}" presName="background3" presStyleLbl="node3" presStyleIdx="6" presStyleCnt="7"/>
      <dgm:spPr/>
    </dgm:pt>
    <dgm:pt modelId="{3557F7AE-77F2-4673-ADD3-715C57A769FF}" type="pres">
      <dgm:prSet presAssocID="{C7240322-2A60-4FFC-8131-72F63B6BD483}" presName="text3" presStyleLbl="fgAcc3" presStyleIdx="6" presStyleCnt="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481BEF6-B3E6-420E-8190-0DCC25CEFE1D}" type="pres">
      <dgm:prSet presAssocID="{C7240322-2A60-4FFC-8131-72F63B6BD483}" presName="hierChild4" presStyleCnt="0"/>
      <dgm:spPr/>
    </dgm:pt>
  </dgm:ptLst>
  <dgm:cxnLst>
    <dgm:cxn modelId="{E518C9CC-C838-442A-A4A7-D3A719E3DD00}" srcId="{96AF2ADA-B7B3-4580-8266-74069E6018BA}" destId="{C7240322-2A60-4FFC-8131-72F63B6BD483}" srcOrd="3" destOrd="0" parTransId="{9A1C1658-3F0A-482F-AAAC-9DB18032CC61}" sibTransId="{87836432-EEA0-4709-B46E-43D6FAB17141}"/>
    <dgm:cxn modelId="{CA2E8A70-ACED-4A48-920B-F925DF059D07}" type="presOf" srcId="{22BA29B2-7E02-4A77-AB52-DC235964D0A8}" destId="{2031F99F-816B-4748-BB84-629101C6007E}" srcOrd="0" destOrd="0" presId="urn:microsoft.com/office/officeart/2005/8/layout/hierarchy1"/>
    <dgm:cxn modelId="{77696C6A-FE1D-43B6-B508-DBECB942C30F}" srcId="{96AF2ADA-B7B3-4580-8266-74069E6018BA}" destId="{A91E86C3-D100-4C6C-97F8-973008EF2284}" srcOrd="2" destOrd="0" parTransId="{22BA29B2-7E02-4A77-AB52-DC235964D0A8}" sibTransId="{492CBC46-648F-49F7-A080-01EF7E3C0E80}"/>
    <dgm:cxn modelId="{0AC997EF-385B-4C41-9A53-09DBEA12EAA2}" type="presOf" srcId="{EC9D0166-4E09-4B5E-B362-E1E483A1F492}" destId="{D6AD28FE-A7E5-4513-896B-B2D73068F8AF}" srcOrd="0" destOrd="0" presId="urn:microsoft.com/office/officeart/2005/8/layout/hierarchy1"/>
    <dgm:cxn modelId="{D6F7F16C-7267-45E3-87D3-A605ADD0DF08}" type="presOf" srcId="{96AF2ADA-B7B3-4580-8266-74069E6018BA}" destId="{5FD4EEBF-B877-4B12-8B06-C82F6820BB22}" srcOrd="0" destOrd="0" presId="urn:microsoft.com/office/officeart/2005/8/layout/hierarchy1"/>
    <dgm:cxn modelId="{736E3A98-4018-4D91-AF9F-47FB80425F06}" type="presOf" srcId="{EC67B080-86DC-4BA5-8E7D-A0D391690E62}" destId="{02213E5A-91EA-42F0-86C7-82D8C160C448}" srcOrd="0" destOrd="0" presId="urn:microsoft.com/office/officeart/2005/8/layout/hierarchy1"/>
    <dgm:cxn modelId="{14C4B0DC-37BE-49A6-8230-2BF243537EB4}" srcId="{979B1B25-428B-4D71-830A-B72797E56C73}" destId="{7789985F-A763-44EC-86C2-D4364EB0067A}" srcOrd="2" destOrd="0" parTransId="{9EFA21FB-FCAF-4FBA-8E77-75FF74FC8368}" sibTransId="{1640E92C-90B3-4D16-AEAF-1E8EC917F625}"/>
    <dgm:cxn modelId="{4498C568-F270-4584-B91B-BD6DAC260FDE}" type="presOf" srcId="{92E960F4-C9BC-42C6-B858-4A242506D7A0}" destId="{F99C3DBE-87CC-4353-A2CD-E239A5B5343D}" srcOrd="0" destOrd="0" presId="urn:microsoft.com/office/officeart/2005/8/layout/hierarchy1"/>
    <dgm:cxn modelId="{A4CFDE55-0A94-499B-B3FE-85366A8FD194}" type="presOf" srcId="{E9186199-E018-42FA-A9CF-EA320E90A5C4}" destId="{C2FB2F70-D8FF-4EC5-92C4-976E9730273F}" srcOrd="0" destOrd="0" presId="urn:microsoft.com/office/officeart/2005/8/layout/hierarchy1"/>
    <dgm:cxn modelId="{3553AF1C-C346-40ED-9B65-B8A82EB1D62B}" type="presOf" srcId="{9EFA21FB-FCAF-4FBA-8E77-75FF74FC8368}" destId="{5BBD57AA-F92A-485A-983E-2881FE7C5DF5}" srcOrd="0" destOrd="0" presId="urn:microsoft.com/office/officeart/2005/8/layout/hierarchy1"/>
    <dgm:cxn modelId="{CF572A6B-70C1-47A9-A427-A5C46B651891}" type="presOf" srcId="{D183AEDE-DA4A-40D6-AC9C-B320F9865CDC}" destId="{39F8E004-906B-4FB7-8359-6906A68963F2}" srcOrd="0" destOrd="0" presId="urn:microsoft.com/office/officeart/2005/8/layout/hierarchy1"/>
    <dgm:cxn modelId="{0B3D56E5-01B0-4744-BC00-143FD12D7969}" srcId="{979B1B25-428B-4D71-830A-B72797E56C73}" destId="{D183AEDE-DA4A-40D6-AC9C-B320F9865CDC}" srcOrd="0" destOrd="0" parTransId="{F29B18B1-1F4C-4BCF-BA8A-D9534637BBD9}" sibTransId="{5A4F5E50-C946-4A2D-A6FE-357047DAC052}"/>
    <dgm:cxn modelId="{E7E70E1D-A443-460F-A975-EDD01E9BD6DD}" srcId="{96AF2ADA-B7B3-4580-8266-74069E6018BA}" destId="{CF25312D-FD94-4BFC-B248-4999BB097209}" srcOrd="0" destOrd="0" parTransId="{6E78267C-270D-4E71-AD06-B8C7D42415F1}" sibTransId="{5E93E505-4B91-450C-A4FA-81AEF73D6F3A}"/>
    <dgm:cxn modelId="{A58C0D8B-87B9-4D56-8A3B-F85761EEE6E3}" type="presOf" srcId="{CF25312D-FD94-4BFC-B248-4999BB097209}" destId="{DF5D5557-DA9F-43F5-A4BD-320774B7776F}" srcOrd="0" destOrd="0" presId="urn:microsoft.com/office/officeart/2005/8/layout/hierarchy1"/>
    <dgm:cxn modelId="{E481988C-24CA-4114-BCC9-6978A8602462}" type="presOf" srcId="{7789985F-A763-44EC-86C2-D4364EB0067A}" destId="{529AA00C-0204-41FD-A0B6-B84C977CE3B4}" srcOrd="0" destOrd="0" presId="urn:microsoft.com/office/officeart/2005/8/layout/hierarchy1"/>
    <dgm:cxn modelId="{A00D4052-B764-4C26-A7DB-93F3B30080C5}" type="presOf" srcId="{A91E86C3-D100-4C6C-97F8-973008EF2284}" destId="{F175F74A-08AA-4E8B-B2E1-3E3AE5BC0C72}" srcOrd="0" destOrd="0" presId="urn:microsoft.com/office/officeart/2005/8/layout/hierarchy1"/>
    <dgm:cxn modelId="{2295BD5E-1871-46E9-BDB9-0EC28D7A07E4}" srcId="{EC67B080-86DC-4BA5-8E7D-A0D391690E62}" destId="{979B1B25-428B-4D71-830A-B72797E56C73}" srcOrd="0" destOrd="0" parTransId="{15B86508-B53C-430C-A83B-9CCBEB677264}" sibTransId="{9842F784-DD54-41B8-850E-4C5E826BC312}"/>
    <dgm:cxn modelId="{0D9C004B-23D3-4C37-8CAF-9E9B941F2F56}" type="presOf" srcId="{6E78267C-270D-4E71-AD06-B8C7D42415F1}" destId="{D90960BD-1BBD-43F2-9B0F-9138FF974500}" srcOrd="0" destOrd="0" presId="urn:microsoft.com/office/officeart/2005/8/layout/hierarchy1"/>
    <dgm:cxn modelId="{387BA35E-8A7F-4672-8F8B-44EFFC0E9D92}" srcId="{1EC3CE6B-4F3E-4A05-88EB-FA8FD605DCE1}" destId="{EC67B080-86DC-4BA5-8E7D-A0D391690E62}" srcOrd="0" destOrd="0" parTransId="{A753B373-65DC-4471-9AD7-51785F21BB6F}" sibTransId="{77FA537C-0FD5-4D88-B523-ACCEF1CD9220}"/>
    <dgm:cxn modelId="{6F56FC81-9025-40C8-8B9C-16C286F07D9A}" srcId="{EC67B080-86DC-4BA5-8E7D-A0D391690E62}" destId="{96AF2ADA-B7B3-4580-8266-74069E6018BA}" srcOrd="1" destOrd="0" parTransId="{92E960F4-C9BC-42C6-B858-4A242506D7A0}" sibTransId="{F61AB899-BD82-4245-828D-E935C4A55BBD}"/>
    <dgm:cxn modelId="{F0C987F9-AF20-4A09-A7FC-1208DA4C7762}" type="presOf" srcId="{F29B18B1-1F4C-4BCF-BA8A-D9534637BBD9}" destId="{158A6210-FA64-4905-B7E5-FB122BFB26CC}" srcOrd="0" destOrd="0" presId="urn:microsoft.com/office/officeart/2005/8/layout/hierarchy1"/>
    <dgm:cxn modelId="{0911B325-7FEC-46BD-AC85-1276655F8740}" type="presOf" srcId="{04B307EA-7548-4629-966B-2307F0931393}" destId="{EE4A6FED-E22D-4427-8D2B-42A50689F02C}" srcOrd="0" destOrd="0" presId="urn:microsoft.com/office/officeart/2005/8/layout/hierarchy1"/>
    <dgm:cxn modelId="{97172972-D626-4A3E-91AF-C91C1C735ACE}" type="presOf" srcId="{1EC3CE6B-4F3E-4A05-88EB-FA8FD605DCE1}" destId="{57D013C9-9474-4298-89FA-B3D219A95113}" srcOrd="0" destOrd="0" presId="urn:microsoft.com/office/officeart/2005/8/layout/hierarchy1"/>
    <dgm:cxn modelId="{91F060CB-9DC4-4E7A-AA0A-C148864D36D2}" type="presOf" srcId="{9A1C1658-3F0A-482F-AAAC-9DB18032CC61}" destId="{26AD753E-4075-49AB-9AE4-7DB0C2DB5EE3}" srcOrd="0" destOrd="0" presId="urn:microsoft.com/office/officeart/2005/8/layout/hierarchy1"/>
    <dgm:cxn modelId="{CA2F42E4-A7C8-4E3C-938B-E32B1D150EDF}" type="presOf" srcId="{9AD018F3-F612-43D8-B497-187D557CED94}" destId="{1B108C81-5B13-4871-8BE3-E2C3D25CAB56}" srcOrd="0" destOrd="0" presId="urn:microsoft.com/office/officeart/2005/8/layout/hierarchy1"/>
    <dgm:cxn modelId="{B9A71D29-FD1A-4A1A-82AB-2C9F6A762D0E}" type="presOf" srcId="{15B86508-B53C-430C-A83B-9CCBEB677264}" destId="{6551A068-5ADF-4171-BBEA-2CEF23BA9119}" srcOrd="0" destOrd="0" presId="urn:microsoft.com/office/officeart/2005/8/layout/hierarchy1"/>
    <dgm:cxn modelId="{27B09850-1261-4D38-BE28-1225E763E6EE}" type="presOf" srcId="{979B1B25-428B-4D71-830A-B72797E56C73}" destId="{A43A724C-2729-4150-A801-800DD1F9E982}" srcOrd="0" destOrd="0" presId="urn:microsoft.com/office/officeart/2005/8/layout/hierarchy1"/>
    <dgm:cxn modelId="{FB427BB0-8B15-4F73-B9A1-3688E923C0A2}" srcId="{96AF2ADA-B7B3-4580-8266-74069E6018BA}" destId="{9AD018F3-F612-43D8-B497-187D557CED94}" srcOrd="1" destOrd="0" parTransId="{E9186199-E018-42FA-A9CF-EA320E90A5C4}" sibTransId="{4BBBFFB6-3D12-4B9A-9195-7AD71E604F0C}"/>
    <dgm:cxn modelId="{482B4FAE-5FE6-4683-B98C-BA563696CAB9}" type="presOf" srcId="{C7240322-2A60-4FFC-8131-72F63B6BD483}" destId="{3557F7AE-77F2-4673-ADD3-715C57A769FF}" srcOrd="0" destOrd="0" presId="urn:microsoft.com/office/officeart/2005/8/layout/hierarchy1"/>
    <dgm:cxn modelId="{5D2DA3CD-6CB1-4F6E-B308-038B42C3C82D}" srcId="{979B1B25-428B-4D71-830A-B72797E56C73}" destId="{EC9D0166-4E09-4B5E-B362-E1E483A1F492}" srcOrd="1" destOrd="0" parTransId="{04B307EA-7548-4629-966B-2307F0931393}" sibTransId="{FD2CDA1B-A254-42D8-A50F-04B96C741F73}"/>
    <dgm:cxn modelId="{3976C1DC-618D-483D-BA59-0EDCC4607135}" type="presParOf" srcId="{57D013C9-9474-4298-89FA-B3D219A95113}" destId="{5AEF9F92-8D14-4E92-891F-4E2A4B9DC96F}" srcOrd="0" destOrd="0" presId="urn:microsoft.com/office/officeart/2005/8/layout/hierarchy1"/>
    <dgm:cxn modelId="{47893067-F717-4554-B913-E84CA786C0B8}" type="presParOf" srcId="{5AEF9F92-8D14-4E92-891F-4E2A4B9DC96F}" destId="{DF980F19-3FFE-4EDE-8BE6-43E67D16163A}" srcOrd="0" destOrd="0" presId="urn:microsoft.com/office/officeart/2005/8/layout/hierarchy1"/>
    <dgm:cxn modelId="{C5B834C2-A278-48C1-9DB0-44A2A6B958E0}" type="presParOf" srcId="{DF980F19-3FFE-4EDE-8BE6-43E67D16163A}" destId="{B7E5A220-588C-4437-BEB4-2E1D721B6FDA}" srcOrd="0" destOrd="0" presId="urn:microsoft.com/office/officeart/2005/8/layout/hierarchy1"/>
    <dgm:cxn modelId="{C7127DA3-3D1A-40E5-B452-91D054D0AE41}" type="presParOf" srcId="{DF980F19-3FFE-4EDE-8BE6-43E67D16163A}" destId="{02213E5A-91EA-42F0-86C7-82D8C160C448}" srcOrd="1" destOrd="0" presId="urn:microsoft.com/office/officeart/2005/8/layout/hierarchy1"/>
    <dgm:cxn modelId="{9BDE61DA-21E3-46F8-BFC6-87B750E95E8C}" type="presParOf" srcId="{5AEF9F92-8D14-4E92-891F-4E2A4B9DC96F}" destId="{9047006F-7F50-45EC-9594-C6367FDB9810}" srcOrd="1" destOrd="0" presId="urn:microsoft.com/office/officeart/2005/8/layout/hierarchy1"/>
    <dgm:cxn modelId="{4142D8D4-7F2C-4283-B36B-6459BC9C48BD}" type="presParOf" srcId="{9047006F-7F50-45EC-9594-C6367FDB9810}" destId="{6551A068-5ADF-4171-BBEA-2CEF23BA9119}" srcOrd="0" destOrd="0" presId="urn:microsoft.com/office/officeart/2005/8/layout/hierarchy1"/>
    <dgm:cxn modelId="{DA82399B-538B-4E5A-9696-9990D3EAEDE0}" type="presParOf" srcId="{9047006F-7F50-45EC-9594-C6367FDB9810}" destId="{93EF010D-1488-4D01-BC5B-CC9D7920C511}" srcOrd="1" destOrd="0" presId="urn:microsoft.com/office/officeart/2005/8/layout/hierarchy1"/>
    <dgm:cxn modelId="{F4426FD2-88CC-4282-9323-D932A9A45479}" type="presParOf" srcId="{93EF010D-1488-4D01-BC5B-CC9D7920C511}" destId="{64C28501-2CF8-4017-BEB4-8CC6D0530F36}" srcOrd="0" destOrd="0" presId="urn:microsoft.com/office/officeart/2005/8/layout/hierarchy1"/>
    <dgm:cxn modelId="{58449A36-DF7C-4218-9808-CC3112D2407C}" type="presParOf" srcId="{64C28501-2CF8-4017-BEB4-8CC6D0530F36}" destId="{B7C59D33-4B9D-442D-B22E-9064827ED549}" srcOrd="0" destOrd="0" presId="urn:microsoft.com/office/officeart/2005/8/layout/hierarchy1"/>
    <dgm:cxn modelId="{2DB93D4D-D74A-41FC-A28C-C7D98421C012}" type="presParOf" srcId="{64C28501-2CF8-4017-BEB4-8CC6D0530F36}" destId="{A43A724C-2729-4150-A801-800DD1F9E982}" srcOrd="1" destOrd="0" presId="urn:microsoft.com/office/officeart/2005/8/layout/hierarchy1"/>
    <dgm:cxn modelId="{B8CF907C-098B-45D8-AF19-7860CBB30D7D}" type="presParOf" srcId="{93EF010D-1488-4D01-BC5B-CC9D7920C511}" destId="{2D858E74-F82E-430C-A9AE-6C5ED17474E9}" srcOrd="1" destOrd="0" presId="urn:microsoft.com/office/officeart/2005/8/layout/hierarchy1"/>
    <dgm:cxn modelId="{7146DB4A-CD67-43A1-BECF-7A9BBC0356C4}" type="presParOf" srcId="{2D858E74-F82E-430C-A9AE-6C5ED17474E9}" destId="{158A6210-FA64-4905-B7E5-FB122BFB26CC}" srcOrd="0" destOrd="0" presId="urn:microsoft.com/office/officeart/2005/8/layout/hierarchy1"/>
    <dgm:cxn modelId="{D0F1B5E8-C3A3-41C7-9717-2028B76FED23}" type="presParOf" srcId="{2D858E74-F82E-430C-A9AE-6C5ED17474E9}" destId="{6E79FB96-E5D5-47E6-86F9-2808FA6B568F}" srcOrd="1" destOrd="0" presId="urn:microsoft.com/office/officeart/2005/8/layout/hierarchy1"/>
    <dgm:cxn modelId="{4FD5DD78-E5BA-4766-9446-36B1076159D6}" type="presParOf" srcId="{6E79FB96-E5D5-47E6-86F9-2808FA6B568F}" destId="{7B686CAE-AFE6-4673-869C-60AABD260B65}" srcOrd="0" destOrd="0" presId="urn:microsoft.com/office/officeart/2005/8/layout/hierarchy1"/>
    <dgm:cxn modelId="{3EDE968A-F34B-41DD-954E-10E27B0FA449}" type="presParOf" srcId="{7B686CAE-AFE6-4673-869C-60AABD260B65}" destId="{7F6AC380-4561-49A5-A769-65D1EA166019}" srcOrd="0" destOrd="0" presId="urn:microsoft.com/office/officeart/2005/8/layout/hierarchy1"/>
    <dgm:cxn modelId="{867DF183-0341-4390-BC4E-7EABA40DDC85}" type="presParOf" srcId="{7B686CAE-AFE6-4673-869C-60AABD260B65}" destId="{39F8E004-906B-4FB7-8359-6906A68963F2}" srcOrd="1" destOrd="0" presId="urn:microsoft.com/office/officeart/2005/8/layout/hierarchy1"/>
    <dgm:cxn modelId="{B73B1C87-2EFC-4911-8513-8F038D16B818}" type="presParOf" srcId="{6E79FB96-E5D5-47E6-86F9-2808FA6B568F}" destId="{DDC0CEF0-470F-44D3-9FE5-47198768BC3A}" srcOrd="1" destOrd="0" presId="urn:microsoft.com/office/officeart/2005/8/layout/hierarchy1"/>
    <dgm:cxn modelId="{349A24B4-EDE8-40A8-8DF8-0A77E9900606}" type="presParOf" srcId="{2D858E74-F82E-430C-A9AE-6C5ED17474E9}" destId="{EE4A6FED-E22D-4427-8D2B-42A50689F02C}" srcOrd="2" destOrd="0" presId="urn:microsoft.com/office/officeart/2005/8/layout/hierarchy1"/>
    <dgm:cxn modelId="{0E5A14E1-6A6D-4B26-94AF-4E62DAAC1F8F}" type="presParOf" srcId="{2D858E74-F82E-430C-A9AE-6C5ED17474E9}" destId="{66A606FF-AC53-401C-9FA2-F626823AEF6E}" srcOrd="3" destOrd="0" presId="urn:microsoft.com/office/officeart/2005/8/layout/hierarchy1"/>
    <dgm:cxn modelId="{9D3E9706-9FA0-48D3-A4EB-3FC0329990B7}" type="presParOf" srcId="{66A606FF-AC53-401C-9FA2-F626823AEF6E}" destId="{53EF1FC7-A3A5-4CED-8656-8560BC993D3E}" srcOrd="0" destOrd="0" presId="urn:microsoft.com/office/officeart/2005/8/layout/hierarchy1"/>
    <dgm:cxn modelId="{DA409FB9-0CD4-46F4-822B-DD0C68C83205}" type="presParOf" srcId="{53EF1FC7-A3A5-4CED-8656-8560BC993D3E}" destId="{47F7C003-80C8-476C-95E4-BB082500D925}" srcOrd="0" destOrd="0" presId="urn:microsoft.com/office/officeart/2005/8/layout/hierarchy1"/>
    <dgm:cxn modelId="{136B50CD-69D9-441A-B383-15FBD1BBDF4C}" type="presParOf" srcId="{53EF1FC7-A3A5-4CED-8656-8560BC993D3E}" destId="{D6AD28FE-A7E5-4513-896B-B2D73068F8AF}" srcOrd="1" destOrd="0" presId="urn:microsoft.com/office/officeart/2005/8/layout/hierarchy1"/>
    <dgm:cxn modelId="{A1E88DF7-6C96-408D-B419-3A6323098ABD}" type="presParOf" srcId="{66A606FF-AC53-401C-9FA2-F626823AEF6E}" destId="{934D3752-38FC-42E8-9906-5967D5607505}" srcOrd="1" destOrd="0" presId="urn:microsoft.com/office/officeart/2005/8/layout/hierarchy1"/>
    <dgm:cxn modelId="{40BFE6DE-4A2B-4A31-87C2-9FB62E2F78C2}" type="presParOf" srcId="{2D858E74-F82E-430C-A9AE-6C5ED17474E9}" destId="{5BBD57AA-F92A-485A-983E-2881FE7C5DF5}" srcOrd="4" destOrd="0" presId="urn:microsoft.com/office/officeart/2005/8/layout/hierarchy1"/>
    <dgm:cxn modelId="{61D433F7-46BA-45C3-B10A-66418504A8C5}" type="presParOf" srcId="{2D858E74-F82E-430C-A9AE-6C5ED17474E9}" destId="{51D9AD4C-C5DD-4A1D-A617-853439D278CA}" srcOrd="5" destOrd="0" presId="urn:microsoft.com/office/officeart/2005/8/layout/hierarchy1"/>
    <dgm:cxn modelId="{24B5AA3A-73D7-46E9-8C88-95BB48B80C11}" type="presParOf" srcId="{51D9AD4C-C5DD-4A1D-A617-853439D278CA}" destId="{7A2ECE76-FAE2-49B4-BB71-4871167BA64B}" srcOrd="0" destOrd="0" presId="urn:microsoft.com/office/officeart/2005/8/layout/hierarchy1"/>
    <dgm:cxn modelId="{7F2B9BA3-8ABC-42E9-B29C-3C4A7680DCC6}" type="presParOf" srcId="{7A2ECE76-FAE2-49B4-BB71-4871167BA64B}" destId="{BA84D3EB-66E1-43A2-BBA1-9FA714FE8FDD}" srcOrd="0" destOrd="0" presId="urn:microsoft.com/office/officeart/2005/8/layout/hierarchy1"/>
    <dgm:cxn modelId="{0EEAB7E3-80E4-4CA4-9362-5B067288C9CC}" type="presParOf" srcId="{7A2ECE76-FAE2-49B4-BB71-4871167BA64B}" destId="{529AA00C-0204-41FD-A0B6-B84C977CE3B4}" srcOrd="1" destOrd="0" presId="urn:microsoft.com/office/officeart/2005/8/layout/hierarchy1"/>
    <dgm:cxn modelId="{273E1EA4-ECEA-44A7-B274-03377FA0E8F6}" type="presParOf" srcId="{51D9AD4C-C5DD-4A1D-A617-853439D278CA}" destId="{8A28930B-EF6A-49F5-989C-1C88A06B2419}" srcOrd="1" destOrd="0" presId="urn:microsoft.com/office/officeart/2005/8/layout/hierarchy1"/>
    <dgm:cxn modelId="{B06BF6B2-5040-4017-A299-EE5AD303798A}" type="presParOf" srcId="{9047006F-7F50-45EC-9594-C6367FDB9810}" destId="{F99C3DBE-87CC-4353-A2CD-E239A5B5343D}" srcOrd="2" destOrd="0" presId="urn:microsoft.com/office/officeart/2005/8/layout/hierarchy1"/>
    <dgm:cxn modelId="{AC596602-028C-44F6-BDC6-68845488A990}" type="presParOf" srcId="{9047006F-7F50-45EC-9594-C6367FDB9810}" destId="{18029A14-46C9-4DBD-A85D-A6CABDABB37F}" srcOrd="3" destOrd="0" presId="urn:microsoft.com/office/officeart/2005/8/layout/hierarchy1"/>
    <dgm:cxn modelId="{34CE4BF2-6B44-4CB7-8983-F7DB1DFE444E}" type="presParOf" srcId="{18029A14-46C9-4DBD-A85D-A6CABDABB37F}" destId="{56B3776C-55D5-4A96-8501-A26004846D3A}" srcOrd="0" destOrd="0" presId="urn:microsoft.com/office/officeart/2005/8/layout/hierarchy1"/>
    <dgm:cxn modelId="{FE784632-277C-40E3-B0BD-D042CDE0B26D}" type="presParOf" srcId="{56B3776C-55D5-4A96-8501-A26004846D3A}" destId="{68939963-D5C2-443C-9DC2-E3E3D4C5E76D}" srcOrd="0" destOrd="0" presId="urn:microsoft.com/office/officeart/2005/8/layout/hierarchy1"/>
    <dgm:cxn modelId="{DFD8C979-8A89-43B8-A778-870784C689A3}" type="presParOf" srcId="{56B3776C-55D5-4A96-8501-A26004846D3A}" destId="{5FD4EEBF-B877-4B12-8B06-C82F6820BB22}" srcOrd="1" destOrd="0" presId="urn:microsoft.com/office/officeart/2005/8/layout/hierarchy1"/>
    <dgm:cxn modelId="{FE213DCF-5780-4191-A8FF-92D582395A88}" type="presParOf" srcId="{18029A14-46C9-4DBD-A85D-A6CABDABB37F}" destId="{12F1994C-47AD-4214-9C24-9EED08E3B85F}" srcOrd="1" destOrd="0" presId="urn:microsoft.com/office/officeart/2005/8/layout/hierarchy1"/>
    <dgm:cxn modelId="{79CB3903-F01A-4D00-B6B3-A51ABFEBAFE8}" type="presParOf" srcId="{12F1994C-47AD-4214-9C24-9EED08E3B85F}" destId="{D90960BD-1BBD-43F2-9B0F-9138FF974500}" srcOrd="0" destOrd="0" presId="urn:microsoft.com/office/officeart/2005/8/layout/hierarchy1"/>
    <dgm:cxn modelId="{EF161A8B-42A1-4FAB-9A88-61E917371098}" type="presParOf" srcId="{12F1994C-47AD-4214-9C24-9EED08E3B85F}" destId="{0293DD49-2DD8-44E7-84BE-17D51D23DF8A}" srcOrd="1" destOrd="0" presId="urn:microsoft.com/office/officeart/2005/8/layout/hierarchy1"/>
    <dgm:cxn modelId="{FC0A10A3-388B-418D-944E-1D244AE66A76}" type="presParOf" srcId="{0293DD49-2DD8-44E7-84BE-17D51D23DF8A}" destId="{ADB557D3-52C8-4FF4-B2FB-AFC72AA90558}" srcOrd="0" destOrd="0" presId="urn:microsoft.com/office/officeart/2005/8/layout/hierarchy1"/>
    <dgm:cxn modelId="{EF8D48BE-3AEC-4B06-9694-8EB371083485}" type="presParOf" srcId="{ADB557D3-52C8-4FF4-B2FB-AFC72AA90558}" destId="{12C7710B-B408-4F66-9B23-EDEB731A6EFC}" srcOrd="0" destOrd="0" presId="urn:microsoft.com/office/officeart/2005/8/layout/hierarchy1"/>
    <dgm:cxn modelId="{7E6C7328-2B49-4A31-AD52-0A41FEA6B5DA}" type="presParOf" srcId="{ADB557D3-52C8-4FF4-B2FB-AFC72AA90558}" destId="{DF5D5557-DA9F-43F5-A4BD-320774B7776F}" srcOrd="1" destOrd="0" presId="urn:microsoft.com/office/officeart/2005/8/layout/hierarchy1"/>
    <dgm:cxn modelId="{41A0A8BF-A583-4DF8-A284-676391281AC4}" type="presParOf" srcId="{0293DD49-2DD8-44E7-84BE-17D51D23DF8A}" destId="{88885553-035E-46C4-914F-87975579DF22}" srcOrd="1" destOrd="0" presId="urn:microsoft.com/office/officeart/2005/8/layout/hierarchy1"/>
    <dgm:cxn modelId="{E8BDF2A3-8095-4241-9EDD-FBCBD5427D03}" type="presParOf" srcId="{12F1994C-47AD-4214-9C24-9EED08E3B85F}" destId="{C2FB2F70-D8FF-4EC5-92C4-976E9730273F}" srcOrd="2" destOrd="0" presId="urn:microsoft.com/office/officeart/2005/8/layout/hierarchy1"/>
    <dgm:cxn modelId="{21DD48A4-1F01-41D1-A64D-B99AF7D384D3}" type="presParOf" srcId="{12F1994C-47AD-4214-9C24-9EED08E3B85F}" destId="{6A836111-53F9-43FD-920C-245735B65286}" srcOrd="3" destOrd="0" presId="urn:microsoft.com/office/officeart/2005/8/layout/hierarchy1"/>
    <dgm:cxn modelId="{89F6904B-7FA7-49F9-BAAE-B800A5266ED5}" type="presParOf" srcId="{6A836111-53F9-43FD-920C-245735B65286}" destId="{E5747E4E-572C-4088-B005-DF6C11E3D64A}" srcOrd="0" destOrd="0" presId="urn:microsoft.com/office/officeart/2005/8/layout/hierarchy1"/>
    <dgm:cxn modelId="{F5F6788A-3449-42DE-8363-0F4F99A9C919}" type="presParOf" srcId="{E5747E4E-572C-4088-B005-DF6C11E3D64A}" destId="{FF098C5F-22B4-4589-8E88-C11391AFF7DB}" srcOrd="0" destOrd="0" presId="urn:microsoft.com/office/officeart/2005/8/layout/hierarchy1"/>
    <dgm:cxn modelId="{7282EFD2-3986-43B3-8350-563BA9B00F31}" type="presParOf" srcId="{E5747E4E-572C-4088-B005-DF6C11E3D64A}" destId="{1B108C81-5B13-4871-8BE3-E2C3D25CAB56}" srcOrd="1" destOrd="0" presId="urn:microsoft.com/office/officeart/2005/8/layout/hierarchy1"/>
    <dgm:cxn modelId="{B28F8B04-C220-4797-A305-A784D8E755D0}" type="presParOf" srcId="{6A836111-53F9-43FD-920C-245735B65286}" destId="{7F34DD49-501D-4902-9176-6FEBDD49D3E2}" srcOrd="1" destOrd="0" presId="urn:microsoft.com/office/officeart/2005/8/layout/hierarchy1"/>
    <dgm:cxn modelId="{72716D1C-7359-44DC-A3E7-86E694D8EDDC}" type="presParOf" srcId="{12F1994C-47AD-4214-9C24-9EED08E3B85F}" destId="{2031F99F-816B-4748-BB84-629101C6007E}" srcOrd="4" destOrd="0" presId="urn:microsoft.com/office/officeart/2005/8/layout/hierarchy1"/>
    <dgm:cxn modelId="{6E11E641-AEB1-4A3C-AEA6-30118112B3C2}" type="presParOf" srcId="{12F1994C-47AD-4214-9C24-9EED08E3B85F}" destId="{BAF4D12D-DECD-46F3-B594-EE757FC0B824}" srcOrd="5" destOrd="0" presId="urn:microsoft.com/office/officeart/2005/8/layout/hierarchy1"/>
    <dgm:cxn modelId="{B567059D-C9C2-4C4E-82F1-617F392FB87C}" type="presParOf" srcId="{BAF4D12D-DECD-46F3-B594-EE757FC0B824}" destId="{8A76A3AD-0B34-4B60-ACEA-7BB16131C7F7}" srcOrd="0" destOrd="0" presId="urn:microsoft.com/office/officeart/2005/8/layout/hierarchy1"/>
    <dgm:cxn modelId="{7E3DD933-74EC-4F3F-8B7F-7831DD4BD7B6}" type="presParOf" srcId="{8A76A3AD-0B34-4B60-ACEA-7BB16131C7F7}" destId="{2A5A5AD4-78E7-481B-9237-9890286B14B4}" srcOrd="0" destOrd="0" presId="urn:microsoft.com/office/officeart/2005/8/layout/hierarchy1"/>
    <dgm:cxn modelId="{DDF0024C-399D-46D8-A382-A85E7673E76E}" type="presParOf" srcId="{8A76A3AD-0B34-4B60-ACEA-7BB16131C7F7}" destId="{F175F74A-08AA-4E8B-B2E1-3E3AE5BC0C72}" srcOrd="1" destOrd="0" presId="urn:microsoft.com/office/officeart/2005/8/layout/hierarchy1"/>
    <dgm:cxn modelId="{9DAF23FD-9EFA-4FA9-8C23-AB18D5A5A136}" type="presParOf" srcId="{BAF4D12D-DECD-46F3-B594-EE757FC0B824}" destId="{C5E43904-3900-4B52-A3EC-47E7D8DACCCC}" srcOrd="1" destOrd="0" presId="urn:microsoft.com/office/officeart/2005/8/layout/hierarchy1"/>
    <dgm:cxn modelId="{32757442-EE6B-4384-822A-E1D37996BC2D}" type="presParOf" srcId="{12F1994C-47AD-4214-9C24-9EED08E3B85F}" destId="{26AD753E-4075-49AB-9AE4-7DB0C2DB5EE3}" srcOrd="6" destOrd="0" presId="urn:microsoft.com/office/officeart/2005/8/layout/hierarchy1"/>
    <dgm:cxn modelId="{410F63B5-8D00-497C-B08F-338214BEAD72}" type="presParOf" srcId="{12F1994C-47AD-4214-9C24-9EED08E3B85F}" destId="{A289AB50-B6F5-4AD7-A1E1-59FFB50650F8}" srcOrd="7" destOrd="0" presId="urn:microsoft.com/office/officeart/2005/8/layout/hierarchy1"/>
    <dgm:cxn modelId="{30882199-A4D4-4C6E-8BD4-F9F7DCF91225}" type="presParOf" srcId="{A289AB50-B6F5-4AD7-A1E1-59FFB50650F8}" destId="{DC5C68C6-94D5-469D-A0E8-F2ADF6056EAA}" srcOrd="0" destOrd="0" presId="urn:microsoft.com/office/officeart/2005/8/layout/hierarchy1"/>
    <dgm:cxn modelId="{982A0FA2-6B35-419E-8C27-FA80F8C3D996}" type="presParOf" srcId="{DC5C68C6-94D5-469D-A0E8-F2ADF6056EAA}" destId="{9F941028-3E0F-4F48-B937-F46429D9B016}" srcOrd="0" destOrd="0" presId="urn:microsoft.com/office/officeart/2005/8/layout/hierarchy1"/>
    <dgm:cxn modelId="{02622E18-2D4A-4740-9618-E070D60A147D}" type="presParOf" srcId="{DC5C68C6-94D5-469D-A0E8-F2ADF6056EAA}" destId="{3557F7AE-77F2-4673-ADD3-715C57A769FF}" srcOrd="1" destOrd="0" presId="urn:microsoft.com/office/officeart/2005/8/layout/hierarchy1"/>
    <dgm:cxn modelId="{1F464FA4-DAEA-478B-8667-CDB2E883967A}" type="presParOf" srcId="{A289AB50-B6F5-4AD7-A1E1-59FFB50650F8}" destId="{9481BEF6-B3E6-420E-8190-0DCC25CEFE1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3D447F-6703-43D8-A9D1-D18B61FE6D0F}">
      <dsp:nvSpPr>
        <dsp:cNvPr id="0" name=""/>
        <dsp:cNvSpPr/>
      </dsp:nvSpPr>
      <dsp:spPr>
        <a:xfrm>
          <a:off x="3493963" y="1739738"/>
          <a:ext cx="1241673" cy="124167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Właściciel </a:t>
          </a:r>
        </a:p>
      </dsp:txBody>
      <dsp:txXfrm>
        <a:off x="3493963" y="1739738"/>
        <a:ext cx="1241673" cy="1241673"/>
      </dsp:txXfrm>
    </dsp:sp>
    <dsp:sp modelId="{51C76A68-C1D7-42D8-9A9F-8AC864CBEE10}">
      <dsp:nvSpPr>
        <dsp:cNvPr id="0" name=""/>
        <dsp:cNvSpPr/>
      </dsp:nvSpPr>
      <dsp:spPr>
        <a:xfrm rot="16200000">
          <a:off x="3983572" y="1288482"/>
          <a:ext cx="262455" cy="422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200" kern="1200"/>
        </a:p>
      </dsp:txBody>
      <dsp:txXfrm rot="16200000">
        <a:off x="3983572" y="1288482"/>
        <a:ext cx="262455" cy="422168"/>
      </dsp:txXfrm>
    </dsp:sp>
    <dsp:sp modelId="{7626776F-F74B-4974-94F1-58D911572AF6}">
      <dsp:nvSpPr>
        <dsp:cNvPr id="0" name=""/>
        <dsp:cNvSpPr/>
      </dsp:nvSpPr>
      <dsp:spPr>
        <a:xfrm>
          <a:off x="3493963" y="2867"/>
          <a:ext cx="1241673" cy="124167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Pracownik </a:t>
          </a:r>
        </a:p>
      </dsp:txBody>
      <dsp:txXfrm>
        <a:off x="3493963" y="2867"/>
        <a:ext cx="1241673" cy="1241673"/>
      </dsp:txXfrm>
    </dsp:sp>
    <dsp:sp modelId="{93FC06B0-D266-4A5F-ABEC-8B942EA506CF}">
      <dsp:nvSpPr>
        <dsp:cNvPr id="0" name=""/>
        <dsp:cNvSpPr/>
      </dsp:nvSpPr>
      <dsp:spPr>
        <a:xfrm rot="20520000">
          <a:off x="4802439" y="1883424"/>
          <a:ext cx="262455" cy="422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59284"/>
            <a:satOff val="68"/>
            <a:lumOff val="-1618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459284"/>
              <a:satOff val="68"/>
              <a:lumOff val="-1618"/>
              <a:alphaOff val="0"/>
              <a:shade val="9000"/>
              <a:satMod val="105000"/>
              <a:alpha val="48000"/>
            </a:scheme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200" kern="1200"/>
        </a:p>
      </dsp:txBody>
      <dsp:txXfrm rot="20520000">
        <a:off x="4802439" y="1883424"/>
        <a:ext cx="262455" cy="422168"/>
      </dsp:txXfrm>
    </dsp:sp>
    <dsp:sp modelId="{63F6E8FB-34C1-45B4-AA88-9BF822EEF562}">
      <dsp:nvSpPr>
        <dsp:cNvPr id="0" name=""/>
        <dsp:cNvSpPr/>
      </dsp:nvSpPr>
      <dsp:spPr>
        <a:xfrm>
          <a:off x="5145826" y="1203015"/>
          <a:ext cx="1241673" cy="1241673"/>
        </a:xfrm>
        <a:prstGeom prst="ellipse">
          <a:avLst/>
        </a:prstGeom>
        <a:solidFill>
          <a:schemeClr val="accent5">
            <a:hueOff val="-459284"/>
            <a:satOff val="68"/>
            <a:lumOff val="-1618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459284"/>
              <a:satOff val="68"/>
              <a:lumOff val="-1618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Pracownik </a:t>
          </a:r>
        </a:p>
      </dsp:txBody>
      <dsp:txXfrm>
        <a:off x="5145826" y="1203015"/>
        <a:ext cx="1241673" cy="1241673"/>
      </dsp:txXfrm>
    </dsp:sp>
    <dsp:sp modelId="{A81A0C71-B7D4-408F-9786-4A10C5AF42D6}">
      <dsp:nvSpPr>
        <dsp:cNvPr id="0" name=""/>
        <dsp:cNvSpPr/>
      </dsp:nvSpPr>
      <dsp:spPr>
        <a:xfrm rot="3240000">
          <a:off x="4489660" y="2846060"/>
          <a:ext cx="262455" cy="422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18568"/>
            <a:satOff val="135"/>
            <a:lumOff val="-3236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918568"/>
              <a:satOff val="135"/>
              <a:lumOff val="-3236"/>
              <a:alphaOff val="0"/>
              <a:shade val="9000"/>
              <a:satMod val="105000"/>
              <a:alpha val="48000"/>
            </a:scheme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200" kern="1200"/>
        </a:p>
      </dsp:txBody>
      <dsp:txXfrm rot="3240000">
        <a:off x="4489660" y="2846060"/>
        <a:ext cx="262455" cy="422168"/>
      </dsp:txXfrm>
    </dsp:sp>
    <dsp:sp modelId="{06B34A09-EF7A-46EF-BCFB-FFC8EAE50390}">
      <dsp:nvSpPr>
        <dsp:cNvPr id="0" name=""/>
        <dsp:cNvSpPr/>
      </dsp:nvSpPr>
      <dsp:spPr>
        <a:xfrm>
          <a:off x="4514870" y="3144896"/>
          <a:ext cx="1241673" cy="1241673"/>
        </a:xfrm>
        <a:prstGeom prst="ellipse">
          <a:avLst/>
        </a:prstGeom>
        <a:solidFill>
          <a:schemeClr val="accent5">
            <a:hueOff val="-918568"/>
            <a:satOff val="135"/>
            <a:lumOff val="-3236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918568"/>
              <a:satOff val="135"/>
              <a:lumOff val="-3236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Pracownik </a:t>
          </a:r>
        </a:p>
      </dsp:txBody>
      <dsp:txXfrm>
        <a:off x="4514870" y="3144896"/>
        <a:ext cx="1241673" cy="1241673"/>
      </dsp:txXfrm>
    </dsp:sp>
    <dsp:sp modelId="{C0DC06C1-2FFB-4259-9396-73C20947A5E4}">
      <dsp:nvSpPr>
        <dsp:cNvPr id="0" name=""/>
        <dsp:cNvSpPr/>
      </dsp:nvSpPr>
      <dsp:spPr>
        <a:xfrm rot="7653161">
          <a:off x="3474385" y="2821399"/>
          <a:ext cx="247717" cy="422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377853"/>
            <a:satOff val="203"/>
            <a:lumOff val="-4853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1377853"/>
              <a:satOff val="203"/>
              <a:lumOff val="-4853"/>
              <a:alphaOff val="0"/>
              <a:shade val="9000"/>
              <a:satMod val="105000"/>
              <a:alpha val="48000"/>
            </a:scheme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200" kern="1200"/>
        </a:p>
      </dsp:txBody>
      <dsp:txXfrm rot="7653161">
        <a:off x="3474385" y="2821399"/>
        <a:ext cx="247717" cy="422168"/>
      </dsp:txXfrm>
    </dsp:sp>
    <dsp:sp modelId="{F972C8A1-27EE-4DB4-AF3E-4037E94DBC57}">
      <dsp:nvSpPr>
        <dsp:cNvPr id="0" name=""/>
        <dsp:cNvSpPr/>
      </dsp:nvSpPr>
      <dsp:spPr>
        <a:xfrm>
          <a:off x="2452305" y="3094672"/>
          <a:ext cx="1241673" cy="1241673"/>
        </a:xfrm>
        <a:prstGeom prst="ellipse">
          <a:avLst/>
        </a:prstGeom>
        <a:solidFill>
          <a:schemeClr val="accent5">
            <a:hueOff val="-1377853"/>
            <a:satOff val="203"/>
            <a:lumOff val="-4853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1377853"/>
              <a:satOff val="203"/>
              <a:lumOff val="-4853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Pracownik </a:t>
          </a:r>
        </a:p>
      </dsp:txBody>
      <dsp:txXfrm>
        <a:off x="2452305" y="3094672"/>
        <a:ext cx="1241673" cy="1241673"/>
      </dsp:txXfrm>
    </dsp:sp>
    <dsp:sp modelId="{35971A98-6FC5-49A0-8F3B-96EAC1A7DFA2}">
      <dsp:nvSpPr>
        <dsp:cNvPr id="0" name=""/>
        <dsp:cNvSpPr/>
      </dsp:nvSpPr>
      <dsp:spPr>
        <a:xfrm rot="11880000">
          <a:off x="3164705" y="1883424"/>
          <a:ext cx="262455" cy="422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1837137"/>
              <a:satOff val="270"/>
              <a:lumOff val="-6471"/>
              <a:alphaOff val="0"/>
              <a:shade val="9000"/>
              <a:satMod val="105000"/>
              <a:alpha val="48000"/>
            </a:scheme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200" kern="1200"/>
        </a:p>
      </dsp:txBody>
      <dsp:txXfrm rot="11880000">
        <a:off x="3164705" y="1883424"/>
        <a:ext cx="262455" cy="422168"/>
      </dsp:txXfrm>
    </dsp:sp>
    <dsp:sp modelId="{1DF329F6-4D09-4967-84B2-641BE08AD1AF}">
      <dsp:nvSpPr>
        <dsp:cNvPr id="0" name=""/>
        <dsp:cNvSpPr/>
      </dsp:nvSpPr>
      <dsp:spPr>
        <a:xfrm>
          <a:off x="1842100" y="1203015"/>
          <a:ext cx="1241673" cy="1241673"/>
        </a:xfrm>
        <a:prstGeom prst="ellipse">
          <a:avLst/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1837137"/>
              <a:satOff val="270"/>
              <a:lumOff val="-6471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Pracownik </a:t>
          </a:r>
        </a:p>
      </dsp:txBody>
      <dsp:txXfrm>
        <a:off x="1842100" y="1203015"/>
        <a:ext cx="1241673" cy="124167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B3958B-38AF-47A4-85C7-02DDDAE37E9B}">
      <dsp:nvSpPr>
        <dsp:cNvPr id="0" name=""/>
        <dsp:cNvSpPr/>
      </dsp:nvSpPr>
      <dsp:spPr>
        <a:xfrm>
          <a:off x="795931" y="2009123"/>
          <a:ext cx="1746773" cy="8733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/>
            <a:t>WŁAŚCICIEL</a:t>
          </a:r>
        </a:p>
      </dsp:txBody>
      <dsp:txXfrm>
        <a:off x="795931" y="2009123"/>
        <a:ext cx="1746773" cy="873386"/>
      </dsp:txXfrm>
    </dsp:sp>
    <dsp:sp modelId="{D259359D-8C22-4C98-930F-A644A089F600}">
      <dsp:nvSpPr>
        <dsp:cNvPr id="0" name=""/>
        <dsp:cNvSpPr/>
      </dsp:nvSpPr>
      <dsp:spPr>
        <a:xfrm rot="17692822">
          <a:off x="2061695" y="1674613"/>
          <a:ext cx="1660726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660726" y="1790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rot="17692822">
        <a:off x="2850540" y="1651003"/>
        <a:ext cx="83036" cy="83036"/>
      </dsp:txXfrm>
    </dsp:sp>
    <dsp:sp modelId="{8ED1E267-B843-4E51-8BDE-AF31110F80A2}">
      <dsp:nvSpPr>
        <dsp:cNvPr id="0" name=""/>
        <dsp:cNvSpPr/>
      </dsp:nvSpPr>
      <dsp:spPr>
        <a:xfrm>
          <a:off x="3241413" y="502532"/>
          <a:ext cx="1746773" cy="8733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/>
            <a:t>KIEROWNIK </a:t>
          </a:r>
          <a:endParaRPr lang="pl-PL" sz="2100" kern="1200" dirty="0"/>
        </a:p>
      </dsp:txBody>
      <dsp:txXfrm>
        <a:off x="3241413" y="502532"/>
        <a:ext cx="1746773" cy="873386"/>
      </dsp:txXfrm>
    </dsp:sp>
    <dsp:sp modelId="{2672AFD7-39BB-47AB-A87D-9811189EA88F}">
      <dsp:nvSpPr>
        <dsp:cNvPr id="0" name=""/>
        <dsp:cNvSpPr/>
      </dsp:nvSpPr>
      <dsp:spPr>
        <a:xfrm rot="19457599">
          <a:off x="4907309" y="670219"/>
          <a:ext cx="860463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60463" y="1790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rot="19457599">
        <a:off x="5316029" y="666615"/>
        <a:ext cx="43023" cy="43023"/>
      </dsp:txXfrm>
    </dsp:sp>
    <dsp:sp modelId="{C51E37C8-47A7-40B4-AC6C-DED1CC17058A}">
      <dsp:nvSpPr>
        <dsp:cNvPr id="0" name=""/>
        <dsp:cNvSpPr/>
      </dsp:nvSpPr>
      <dsp:spPr>
        <a:xfrm>
          <a:off x="5686895" y="334"/>
          <a:ext cx="1746773" cy="87338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/>
            <a:t>PRACOWIK</a:t>
          </a:r>
        </a:p>
      </dsp:txBody>
      <dsp:txXfrm>
        <a:off x="5686895" y="334"/>
        <a:ext cx="1746773" cy="873386"/>
      </dsp:txXfrm>
    </dsp:sp>
    <dsp:sp modelId="{3D2C1BF9-A587-4AA4-960D-E120BBEBB631}">
      <dsp:nvSpPr>
        <dsp:cNvPr id="0" name=""/>
        <dsp:cNvSpPr/>
      </dsp:nvSpPr>
      <dsp:spPr>
        <a:xfrm rot="2142401">
          <a:off x="4907309" y="1172416"/>
          <a:ext cx="860463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60463" y="1790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rot="2142401">
        <a:off x="5316029" y="1168812"/>
        <a:ext cx="43023" cy="43023"/>
      </dsp:txXfrm>
    </dsp:sp>
    <dsp:sp modelId="{8228C9AD-6E7E-40A3-9903-C91E7681E2CD}">
      <dsp:nvSpPr>
        <dsp:cNvPr id="0" name=""/>
        <dsp:cNvSpPr/>
      </dsp:nvSpPr>
      <dsp:spPr>
        <a:xfrm>
          <a:off x="5686895" y="1004729"/>
          <a:ext cx="1746773" cy="87338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/>
            <a:t>PRACOWNIK </a:t>
          </a:r>
        </a:p>
      </dsp:txBody>
      <dsp:txXfrm>
        <a:off x="5686895" y="1004729"/>
        <a:ext cx="1746773" cy="873386"/>
      </dsp:txXfrm>
    </dsp:sp>
    <dsp:sp modelId="{F3924997-494C-4133-B6E4-EA1498F6FBA2}">
      <dsp:nvSpPr>
        <dsp:cNvPr id="0" name=""/>
        <dsp:cNvSpPr/>
      </dsp:nvSpPr>
      <dsp:spPr>
        <a:xfrm rot="19457599">
          <a:off x="2461827" y="2176810"/>
          <a:ext cx="860463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60463" y="1790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rot="19457599">
        <a:off x="2870547" y="2173206"/>
        <a:ext cx="43023" cy="43023"/>
      </dsp:txXfrm>
    </dsp:sp>
    <dsp:sp modelId="{E8704015-4A0B-4772-82F7-ABE99E9097FE}">
      <dsp:nvSpPr>
        <dsp:cNvPr id="0" name=""/>
        <dsp:cNvSpPr/>
      </dsp:nvSpPr>
      <dsp:spPr>
        <a:xfrm>
          <a:off x="3241413" y="1506926"/>
          <a:ext cx="1746773" cy="8733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/>
            <a:t>PRACOWNIK </a:t>
          </a:r>
        </a:p>
      </dsp:txBody>
      <dsp:txXfrm>
        <a:off x="3241413" y="1506926"/>
        <a:ext cx="1746773" cy="873386"/>
      </dsp:txXfrm>
    </dsp:sp>
    <dsp:sp modelId="{5CAC84A8-0955-4300-B07D-3C405BE8EE45}">
      <dsp:nvSpPr>
        <dsp:cNvPr id="0" name=""/>
        <dsp:cNvSpPr/>
      </dsp:nvSpPr>
      <dsp:spPr>
        <a:xfrm rot="2142401">
          <a:off x="2461827" y="2679008"/>
          <a:ext cx="860463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60463" y="1790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rot="2142401">
        <a:off x="2870547" y="2675404"/>
        <a:ext cx="43023" cy="43023"/>
      </dsp:txXfrm>
    </dsp:sp>
    <dsp:sp modelId="{76B1A847-09C0-4FD9-A19D-8907D9E7709F}">
      <dsp:nvSpPr>
        <dsp:cNvPr id="0" name=""/>
        <dsp:cNvSpPr/>
      </dsp:nvSpPr>
      <dsp:spPr>
        <a:xfrm>
          <a:off x="3241413" y="2511321"/>
          <a:ext cx="1746773" cy="8733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/>
            <a:t>PRACOWNIK </a:t>
          </a:r>
        </a:p>
      </dsp:txBody>
      <dsp:txXfrm>
        <a:off x="3241413" y="2511321"/>
        <a:ext cx="1746773" cy="873386"/>
      </dsp:txXfrm>
    </dsp:sp>
    <dsp:sp modelId="{96379388-683E-47FC-999D-DDB5D910A20A}">
      <dsp:nvSpPr>
        <dsp:cNvPr id="0" name=""/>
        <dsp:cNvSpPr/>
      </dsp:nvSpPr>
      <dsp:spPr>
        <a:xfrm rot="3907178">
          <a:off x="2061695" y="3181205"/>
          <a:ext cx="1660726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660726" y="1790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rot="3907178">
        <a:off x="2850540" y="3157594"/>
        <a:ext cx="83036" cy="83036"/>
      </dsp:txXfrm>
    </dsp:sp>
    <dsp:sp modelId="{EEDE50FE-6ED5-4BCC-B71B-1E640F9D1246}">
      <dsp:nvSpPr>
        <dsp:cNvPr id="0" name=""/>
        <dsp:cNvSpPr/>
      </dsp:nvSpPr>
      <dsp:spPr>
        <a:xfrm>
          <a:off x="3241413" y="3515715"/>
          <a:ext cx="1746773" cy="8733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/>
            <a:t>PRACOWNIK </a:t>
          </a:r>
        </a:p>
      </dsp:txBody>
      <dsp:txXfrm>
        <a:off x="3241413" y="3515715"/>
        <a:ext cx="1746773" cy="87338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AD753E-4075-49AB-9AE4-7DB0C2DB5EE3}">
      <dsp:nvSpPr>
        <dsp:cNvPr id="0" name=""/>
        <dsp:cNvSpPr/>
      </dsp:nvSpPr>
      <dsp:spPr>
        <a:xfrm>
          <a:off x="5844301" y="2452252"/>
          <a:ext cx="1783548" cy="282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12"/>
              </a:lnTo>
              <a:lnTo>
                <a:pt x="1783548" y="192812"/>
              </a:lnTo>
              <a:lnTo>
                <a:pt x="1783548" y="28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1F99F-816B-4748-BB84-629101C6007E}">
      <dsp:nvSpPr>
        <dsp:cNvPr id="0" name=""/>
        <dsp:cNvSpPr/>
      </dsp:nvSpPr>
      <dsp:spPr>
        <a:xfrm>
          <a:off x="5844301" y="2452252"/>
          <a:ext cx="594516" cy="282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12"/>
              </a:lnTo>
              <a:lnTo>
                <a:pt x="594516" y="192812"/>
              </a:lnTo>
              <a:lnTo>
                <a:pt x="594516" y="28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FB2F70-D8FF-4EC5-92C4-976E9730273F}">
      <dsp:nvSpPr>
        <dsp:cNvPr id="0" name=""/>
        <dsp:cNvSpPr/>
      </dsp:nvSpPr>
      <dsp:spPr>
        <a:xfrm>
          <a:off x="5249785" y="2452252"/>
          <a:ext cx="594516" cy="282935"/>
        </a:xfrm>
        <a:custGeom>
          <a:avLst/>
          <a:gdLst/>
          <a:ahLst/>
          <a:cxnLst/>
          <a:rect l="0" t="0" r="0" b="0"/>
          <a:pathLst>
            <a:path>
              <a:moveTo>
                <a:pt x="594516" y="0"/>
              </a:moveTo>
              <a:lnTo>
                <a:pt x="594516" y="192812"/>
              </a:lnTo>
              <a:lnTo>
                <a:pt x="0" y="192812"/>
              </a:lnTo>
              <a:lnTo>
                <a:pt x="0" y="28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0960BD-1BBD-43F2-9B0F-9138FF974500}">
      <dsp:nvSpPr>
        <dsp:cNvPr id="0" name=""/>
        <dsp:cNvSpPr/>
      </dsp:nvSpPr>
      <dsp:spPr>
        <a:xfrm>
          <a:off x="4060753" y="2452252"/>
          <a:ext cx="1783548" cy="282935"/>
        </a:xfrm>
        <a:custGeom>
          <a:avLst/>
          <a:gdLst/>
          <a:ahLst/>
          <a:cxnLst/>
          <a:rect l="0" t="0" r="0" b="0"/>
          <a:pathLst>
            <a:path>
              <a:moveTo>
                <a:pt x="1783548" y="0"/>
              </a:moveTo>
              <a:lnTo>
                <a:pt x="1783548" y="192812"/>
              </a:lnTo>
              <a:lnTo>
                <a:pt x="0" y="192812"/>
              </a:lnTo>
              <a:lnTo>
                <a:pt x="0" y="28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9C3DBE-87CC-4353-A2CD-E239A5B5343D}">
      <dsp:nvSpPr>
        <dsp:cNvPr id="0" name=""/>
        <dsp:cNvSpPr/>
      </dsp:nvSpPr>
      <dsp:spPr>
        <a:xfrm>
          <a:off x="3763494" y="1551559"/>
          <a:ext cx="2080806" cy="282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12"/>
              </a:lnTo>
              <a:lnTo>
                <a:pt x="2080806" y="192812"/>
              </a:lnTo>
              <a:lnTo>
                <a:pt x="2080806" y="28293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D57AA-F92A-485A-983E-2881FE7C5DF5}">
      <dsp:nvSpPr>
        <dsp:cNvPr id="0" name=""/>
        <dsp:cNvSpPr/>
      </dsp:nvSpPr>
      <dsp:spPr>
        <a:xfrm>
          <a:off x="1682687" y="2452252"/>
          <a:ext cx="1189032" cy="282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12"/>
              </a:lnTo>
              <a:lnTo>
                <a:pt x="1189032" y="192812"/>
              </a:lnTo>
              <a:lnTo>
                <a:pt x="1189032" y="28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4A6FED-E22D-4427-8D2B-42A50689F02C}">
      <dsp:nvSpPr>
        <dsp:cNvPr id="0" name=""/>
        <dsp:cNvSpPr/>
      </dsp:nvSpPr>
      <dsp:spPr>
        <a:xfrm>
          <a:off x="1636967" y="2452252"/>
          <a:ext cx="91440" cy="282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8A6210-FA64-4905-B7E5-FB122BFB26CC}">
      <dsp:nvSpPr>
        <dsp:cNvPr id="0" name=""/>
        <dsp:cNvSpPr/>
      </dsp:nvSpPr>
      <dsp:spPr>
        <a:xfrm>
          <a:off x="493655" y="2452252"/>
          <a:ext cx="1189032" cy="282935"/>
        </a:xfrm>
        <a:custGeom>
          <a:avLst/>
          <a:gdLst/>
          <a:ahLst/>
          <a:cxnLst/>
          <a:rect l="0" t="0" r="0" b="0"/>
          <a:pathLst>
            <a:path>
              <a:moveTo>
                <a:pt x="1189032" y="0"/>
              </a:moveTo>
              <a:lnTo>
                <a:pt x="1189032" y="192812"/>
              </a:lnTo>
              <a:lnTo>
                <a:pt x="0" y="192812"/>
              </a:lnTo>
              <a:lnTo>
                <a:pt x="0" y="28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1A068-5ADF-4171-BBEA-2CEF23BA9119}">
      <dsp:nvSpPr>
        <dsp:cNvPr id="0" name=""/>
        <dsp:cNvSpPr/>
      </dsp:nvSpPr>
      <dsp:spPr>
        <a:xfrm>
          <a:off x="1682687" y="1551559"/>
          <a:ext cx="2080806" cy="282935"/>
        </a:xfrm>
        <a:custGeom>
          <a:avLst/>
          <a:gdLst/>
          <a:ahLst/>
          <a:cxnLst/>
          <a:rect l="0" t="0" r="0" b="0"/>
          <a:pathLst>
            <a:path>
              <a:moveTo>
                <a:pt x="2080806" y="0"/>
              </a:moveTo>
              <a:lnTo>
                <a:pt x="2080806" y="192812"/>
              </a:lnTo>
              <a:lnTo>
                <a:pt x="0" y="192812"/>
              </a:lnTo>
              <a:lnTo>
                <a:pt x="0" y="28293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E5A220-588C-4437-BEB4-2E1D721B6FDA}">
      <dsp:nvSpPr>
        <dsp:cNvPr id="0" name=""/>
        <dsp:cNvSpPr/>
      </dsp:nvSpPr>
      <dsp:spPr>
        <a:xfrm>
          <a:off x="3277072" y="933803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213E5A-91EA-42F0-86C7-82D8C160C448}">
      <dsp:nvSpPr>
        <dsp:cNvPr id="0" name=""/>
        <dsp:cNvSpPr/>
      </dsp:nvSpPr>
      <dsp:spPr>
        <a:xfrm>
          <a:off x="3385166" y="1036492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Właściciel</a:t>
          </a:r>
        </a:p>
      </dsp:txBody>
      <dsp:txXfrm>
        <a:off x="3385166" y="1036492"/>
        <a:ext cx="972844" cy="617756"/>
      </dsp:txXfrm>
    </dsp:sp>
    <dsp:sp modelId="{B7C59D33-4B9D-442D-B22E-9064827ED549}">
      <dsp:nvSpPr>
        <dsp:cNvPr id="0" name=""/>
        <dsp:cNvSpPr/>
      </dsp:nvSpPr>
      <dsp:spPr>
        <a:xfrm>
          <a:off x="1196265" y="1834495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43A724C-2729-4150-A801-800DD1F9E982}">
      <dsp:nvSpPr>
        <dsp:cNvPr id="0" name=""/>
        <dsp:cNvSpPr/>
      </dsp:nvSpPr>
      <dsp:spPr>
        <a:xfrm>
          <a:off x="1304359" y="1937184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Kierownik </a:t>
          </a:r>
        </a:p>
      </dsp:txBody>
      <dsp:txXfrm>
        <a:off x="1304359" y="1937184"/>
        <a:ext cx="972844" cy="617756"/>
      </dsp:txXfrm>
    </dsp:sp>
    <dsp:sp modelId="{7F6AC380-4561-49A5-A769-65D1EA166019}">
      <dsp:nvSpPr>
        <dsp:cNvPr id="0" name=""/>
        <dsp:cNvSpPr/>
      </dsp:nvSpPr>
      <dsp:spPr>
        <a:xfrm>
          <a:off x="7233" y="2735187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9F8E004-906B-4FB7-8359-6906A68963F2}">
      <dsp:nvSpPr>
        <dsp:cNvPr id="0" name=""/>
        <dsp:cNvSpPr/>
      </dsp:nvSpPr>
      <dsp:spPr>
        <a:xfrm>
          <a:off x="115326" y="2837877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Pracownik </a:t>
          </a:r>
        </a:p>
      </dsp:txBody>
      <dsp:txXfrm>
        <a:off x="115326" y="2837877"/>
        <a:ext cx="972844" cy="617756"/>
      </dsp:txXfrm>
    </dsp:sp>
    <dsp:sp modelId="{47F7C003-80C8-476C-95E4-BB082500D925}">
      <dsp:nvSpPr>
        <dsp:cNvPr id="0" name=""/>
        <dsp:cNvSpPr/>
      </dsp:nvSpPr>
      <dsp:spPr>
        <a:xfrm>
          <a:off x="1196265" y="2735187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6AD28FE-A7E5-4513-896B-B2D73068F8AF}">
      <dsp:nvSpPr>
        <dsp:cNvPr id="0" name=""/>
        <dsp:cNvSpPr/>
      </dsp:nvSpPr>
      <dsp:spPr>
        <a:xfrm>
          <a:off x="1304359" y="2837877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Pracownik </a:t>
          </a:r>
        </a:p>
      </dsp:txBody>
      <dsp:txXfrm>
        <a:off x="1304359" y="2837877"/>
        <a:ext cx="972844" cy="617756"/>
      </dsp:txXfrm>
    </dsp:sp>
    <dsp:sp modelId="{BA84D3EB-66E1-43A2-BBA1-9FA714FE8FDD}">
      <dsp:nvSpPr>
        <dsp:cNvPr id="0" name=""/>
        <dsp:cNvSpPr/>
      </dsp:nvSpPr>
      <dsp:spPr>
        <a:xfrm>
          <a:off x="2385298" y="2735187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29AA00C-0204-41FD-A0B6-B84C977CE3B4}">
      <dsp:nvSpPr>
        <dsp:cNvPr id="0" name=""/>
        <dsp:cNvSpPr/>
      </dsp:nvSpPr>
      <dsp:spPr>
        <a:xfrm>
          <a:off x="2493391" y="2837877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Pracownik </a:t>
          </a:r>
        </a:p>
      </dsp:txBody>
      <dsp:txXfrm>
        <a:off x="2493391" y="2837877"/>
        <a:ext cx="972844" cy="617756"/>
      </dsp:txXfrm>
    </dsp:sp>
    <dsp:sp modelId="{68939963-D5C2-443C-9DC2-E3E3D4C5E76D}">
      <dsp:nvSpPr>
        <dsp:cNvPr id="0" name=""/>
        <dsp:cNvSpPr/>
      </dsp:nvSpPr>
      <dsp:spPr>
        <a:xfrm>
          <a:off x="5357879" y="1834495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FD4EEBF-B877-4B12-8B06-C82F6820BB22}">
      <dsp:nvSpPr>
        <dsp:cNvPr id="0" name=""/>
        <dsp:cNvSpPr/>
      </dsp:nvSpPr>
      <dsp:spPr>
        <a:xfrm>
          <a:off x="5465973" y="1937184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Kierownik </a:t>
          </a:r>
        </a:p>
      </dsp:txBody>
      <dsp:txXfrm>
        <a:off x="5465973" y="1937184"/>
        <a:ext cx="972844" cy="617756"/>
      </dsp:txXfrm>
    </dsp:sp>
    <dsp:sp modelId="{12C7710B-B408-4F66-9B23-EDEB731A6EFC}">
      <dsp:nvSpPr>
        <dsp:cNvPr id="0" name=""/>
        <dsp:cNvSpPr/>
      </dsp:nvSpPr>
      <dsp:spPr>
        <a:xfrm>
          <a:off x="3574330" y="2735187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F5D5557-DA9F-43F5-A4BD-320774B7776F}">
      <dsp:nvSpPr>
        <dsp:cNvPr id="0" name=""/>
        <dsp:cNvSpPr/>
      </dsp:nvSpPr>
      <dsp:spPr>
        <a:xfrm>
          <a:off x="3682424" y="2837877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Pracownik </a:t>
          </a:r>
        </a:p>
      </dsp:txBody>
      <dsp:txXfrm>
        <a:off x="3682424" y="2837877"/>
        <a:ext cx="972844" cy="617756"/>
      </dsp:txXfrm>
    </dsp:sp>
    <dsp:sp modelId="{FF098C5F-22B4-4589-8E88-C11391AFF7DB}">
      <dsp:nvSpPr>
        <dsp:cNvPr id="0" name=""/>
        <dsp:cNvSpPr/>
      </dsp:nvSpPr>
      <dsp:spPr>
        <a:xfrm>
          <a:off x="4763363" y="2735187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B108C81-5B13-4871-8BE3-E2C3D25CAB56}">
      <dsp:nvSpPr>
        <dsp:cNvPr id="0" name=""/>
        <dsp:cNvSpPr/>
      </dsp:nvSpPr>
      <dsp:spPr>
        <a:xfrm>
          <a:off x="4871457" y="2837877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Pracownik </a:t>
          </a:r>
        </a:p>
      </dsp:txBody>
      <dsp:txXfrm>
        <a:off x="4871457" y="2837877"/>
        <a:ext cx="972844" cy="617756"/>
      </dsp:txXfrm>
    </dsp:sp>
    <dsp:sp modelId="{2A5A5AD4-78E7-481B-9237-9890286B14B4}">
      <dsp:nvSpPr>
        <dsp:cNvPr id="0" name=""/>
        <dsp:cNvSpPr/>
      </dsp:nvSpPr>
      <dsp:spPr>
        <a:xfrm>
          <a:off x="5952395" y="2735187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175F74A-08AA-4E8B-B2E1-3E3AE5BC0C72}">
      <dsp:nvSpPr>
        <dsp:cNvPr id="0" name=""/>
        <dsp:cNvSpPr/>
      </dsp:nvSpPr>
      <dsp:spPr>
        <a:xfrm>
          <a:off x="6060489" y="2837877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/>
            <a:t>Pracownik</a:t>
          </a:r>
        </a:p>
      </dsp:txBody>
      <dsp:txXfrm>
        <a:off x="6060489" y="2837877"/>
        <a:ext cx="972844" cy="617756"/>
      </dsp:txXfrm>
    </dsp:sp>
    <dsp:sp modelId="{9F941028-3E0F-4F48-B937-F46429D9B016}">
      <dsp:nvSpPr>
        <dsp:cNvPr id="0" name=""/>
        <dsp:cNvSpPr/>
      </dsp:nvSpPr>
      <dsp:spPr>
        <a:xfrm>
          <a:off x="7141428" y="2735187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557F7AE-77F2-4673-ADD3-715C57A769FF}">
      <dsp:nvSpPr>
        <dsp:cNvPr id="0" name=""/>
        <dsp:cNvSpPr/>
      </dsp:nvSpPr>
      <dsp:spPr>
        <a:xfrm>
          <a:off x="7249522" y="2837877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Pracownik </a:t>
          </a:r>
        </a:p>
      </dsp:txBody>
      <dsp:txXfrm>
        <a:off x="7249522" y="2837877"/>
        <a:ext cx="972844" cy="617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pl.freepik.com/premium-wektory/pakiet-ikon-organizacji-zespolu_6659524.htm" TargetMode="External"/><Relationship Id="rId3" Type="http://schemas.openxmlformats.org/officeDocument/2006/relationships/hyperlink" Target="https://mfiles.pl/pl/index.php/Struktura_organizacyjna" TargetMode="External"/><Relationship Id="rId7" Type="http://schemas.openxmlformats.org/officeDocument/2006/relationships/hyperlink" Target="https://analizaprace.wordpress.com/2013/06/07/struktura-organizacyjna-organizacji/" TargetMode="External"/><Relationship Id="rId2" Type="http://schemas.openxmlformats.org/officeDocument/2006/relationships/hyperlink" Target="http://www.podrecznik.edugate.pl/5-przedsiebiorstwo/5-8-moj-biznespla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ites.google.com/site/ciezkisklepnib/home/o-firmie/struktura-organizacyjna-firmy" TargetMode="External"/><Relationship Id="rId11" Type="http://schemas.openxmlformats.org/officeDocument/2006/relationships/hyperlink" Target="https://www.projektprzywodztwo.com/struktura-organizacji" TargetMode="External"/><Relationship Id="rId5" Type="http://schemas.openxmlformats.org/officeDocument/2006/relationships/hyperlink" Target="https://mfiles.pl/pl/index.php/Struktura_liniowa" TargetMode="External"/><Relationship Id="rId10" Type="http://schemas.openxmlformats.org/officeDocument/2006/relationships/hyperlink" Target="https://mfiles.pl/pl/index.php/Organizacja_pracy" TargetMode="External"/><Relationship Id="rId4" Type="http://schemas.openxmlformats.org/officeDocument/2006/relationships/hyperlink" Target="https://mfiles.pl/pl/index.php/Struktura_promienista" TargetMode="External"/><Relationship Id="rId9" Type="http://schemas.openxmlformats.org/officeDocument/2006/relationships/hyperlink" Target="https://mikroporady.pl/porady/zmiany-w-organizacji-pracy-jak-je-przeprowadzic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0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 descr="Dlaczego przedsiębiorstwo powinno znać swoje otoczenie? | Conqu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3896" y="1"/>
            <a:ext cx="5483444" cy="3068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51216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3200" b="1" dirty="0"/>
              <a:t>CHCĘ BYĆ PRZEDSIĘBIORCĄ! </a:t>
            </a:r>
            <a:br>
              <a:rPr lang="pl-PL" sz="3200" b="1" dirty="0"/>
            </a:br>
            <a:r>
              <a:rPr lang="pl-PL" sz="3200" b="1" dirty="0"/>
              <a:t>STRUKTURA ORGANIZACYJNA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7016824" cy="1512168"/>
          </a:xfrm>
        </p:spPr>
        <p:txBody>
          <a:bodyPr>
            <a:normAutofit fontScale="92500"/>
          </a:bodyPr>
          <a:lstStyle/>
          <a:p>
            <a:pPr algn="l"/>
            <a:endParaRPr lang="pl-PL" sz="2800" dirty="0">
              <a:solidFill>
                <a:schemeClr val="tx1"/>
              </a:solidFill>
            </a:endParaRPr>
          </a:p>
          <a:p>
            <a:pPr algn="ctr"/>
            <a:r>
              <a:rPr lang="pl-PL" sz="2800" dirty="0">
                <a:solidFill>
                  <a:schemeClr val="tx1"/>
                </a:solidFill>
              </a:rPr>
              <a:t>WEB QUEST JEST PRZEZNACZONY </a:t>
            </a:r>
          </a:p>
          <a:p>
            <a:pPr algn="ctr"/>
            <a:r>
              <a:rPr lang="pl-PL" sz="2800" dirty="0">
                <a:solidFill>
                  <a:schemeClr val="tx1"/>
                </a:solidFill>
              </a:rPr>
              <a:t>DLA KLAS SZKOŁY ŚREDNIEJ I  </a:t>
            </a:r>
            <a:r>
              <a:rPr lang="pl-PL" sz="2800">
                <a:solidFill>
                  <a:schemeClr val="tx1"/>
                </a:solidFill>
              </a:rPr>
              <a:t>POLICEALNEJ </a:t>
            </a:r>
            <a:endParaRPr lang="pl-PL" sz="2800" dirty="0">
              <a:solidFill>
                <a:schemeClr val="tx1"/>
              </a:solidFill>
            </a:endParaRPr>
          </a:p>
        </p:txBody>
      </p:sp>
      <p:sp>
        <p:nvSpPr>
          <p:cNvPr id="18434" name="AutoShape 2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6" name="AutoShape 4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8" name="AutoShape 6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9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620688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3d Man, Conference, Standing Near A Blank Board Zdjęcia Royal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0"/>
            <a:ext cx="2123728" cy="21237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Poszukajcie we wskazanych przeze mnie zasobach internetowych informacji na temat tych struktur.</a:t>
            </a:r>
          </a:p>
          <a:p>
            <a:pPr algn="just"/>
            <a:r>
              <a:rPr lang="pl-PL" dirty="0"/>
              <a:t>Zastanówcie się i porozmawiajcie w klasie: dlaczego zmienia się struktura organizacyjna przedsiębiorstwa? Jakie czynniki powodują taką zmianę?</a:t>
            </a:r>
          </a:p>
          <a:p>
            <a:pPr algn="just"/>
            <a:r>
              <a:rPr lang="pl-PL" b="1" dirty="0"/>
              <a:t>Wybierzcie strukturę, która najbardziej odpowiada założeniom planowanej przez Was firmy. Rozrysujcie ją za pomocą techniki komputerowej lub na kartce. Zadbajcie o estetykę wykonania i czytelność.</a:t>
            </a:r>
          </a:p>
          <a:p>
            <a:pPr algn="just"/>
            <a:r>
              <a:rPr lang="pl-PL" dirty="0"/>
              <a:t>A może chcielibyście ją udoskonalić według własnego pomysłu?</a:t>
            </a:r>
          </a:p>
          <a:p>
            <a:pPr algn="just"/>
            <a:r>
              <a:rPr lang="pl-PL" dirty="0"/>
              <a:t>Przedstawcie klasie swoją strukturę i opowiedzcie na forum klasy, dlaczego wybraliście właśnie taką.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>
                <a:hlinkClick r:id="rId2"/>
              </a:rPr>
              <a:t>http://www.podrecznik.edugate.pl/5-przedsiebiorstwo/5-8-moj-biznesplan/</a:t>
            </a:r>
            <a:endParaRPr lang="pl-PL" dirty="0"/>
          </a:p>
          <a:p>
            <a:r>
              <a:rPr lang="pl-PL" dirty="0">
                <a:hlinkClick r:id="rId3"/>
              </a:rPr>
              <a:t>https://mfiles.pl/pl/index.php/Struktura_organizacyjna</a:t>
            </a:r>
            <a:endParaRPr lang="pl-PL" dirty="0"/>
          </a:p>
          <a:p>
            <a:r>
              <a:rPr lang="pl-PL" dirty="0">
                <a:hlinkClick r:id="rId4"/>
              </a:rPr>
              <a:t>https://mfiles.pl/pl/index.php/Struktura_promienista</a:t>
            </a:r>
            <a:endParaRPr lang="pl-PL" dirty="0"/>
          </a:p>
          <a:p>
            <a:r>
              <a:rPr lang="pl-PL" dirty="0">
                <a:hlinkClick r:id="rId5"/>
              </a:rPr>
              <a:t>https://mfiles.pl/pl/index.php/Struktura_liniowa</a:t>
            </a:r>
            <a:endParaRPr lang="pl-PL" dirty="0"/>
          </a:p>
          <a:p>
            <a:r>
              <a:rPr lang="pl-PL" dirty="0">
                <a:hlinkClick r:id="rId6"/>
              </a:rPr>
              <a:t>https://sites.google.com/site/ciezkisklepnib/home/o-firmie/struktura-organizacyjna-firmy</a:t>
            </a:r>
            <a:endParaRPr lang="pl-PL" dirty="0"/>
          </a:p>
          <a:p>
            <a:r>
              <a:rPr lang="pl-PL" dirty="0">
                <a:hlinkClick r:id="rId7"/>
              </a:rPr>
              <a:t>https://analizaprace.wordpress.com/2013/06/07/struktura-organizacyjna-organizacji/</a:t>
            </a:r>
            <a:endParaRPr lang="pl-PL" dirty="0"/>
          </a:p>
          <a:p>
            <a:r>
              <a:rPr lang="pl-PL" dirty="0">
                <a:hlinkClick r:id="rId8"/>
              </a:rPr>
              <a:t>https://</a:t>
            </a:r>
            <a:r>
              <a:rPr lang="pl-PL" dirty="0" smtClean="0">
                <a:hlinkClick r:id="rId8"/>
              </a:rPr>
              <a:t>pl.freepik.com/premium-wektory/pakiet-ikon-organizacji-zespolu_6659524.htm</a:t>
            </a:r>
            <a:endParaRPr lang="pl-PL" dirty="0" smtClean="0"/>
          </a:p>
          <a:p>
            <a:r>
              <a:rPr lang="pl-PL" dirty="0" smtClean="0">
                <a:hlinkClick r:id="rId9"/>
              </a:rPr>
              <a:t>https://</a:t>
            </a:r>
            <a:r>
              <a:rPr lang="pl-PL" dirty="0" smtClean="0">
                <a:hlinkClick r:id="rId9"/>
              </a:rPr>
              <a:t>mikroporady.pl/porady/zmiany-w-organizacji-pracy-jak-je-przeprowadzic</a:t>
            </a:r>
            <a:endParaRPr lang="pl-PL" dirty="0" smtClean="0"/>
          </a:p>
          <a:p>
            <a:r>
              <a:rPr lang="pl-PL" dirty="0" smtClean="0">
                <a:hlinkClick r:id="rId10"/>
              </a:rPr>
              <a:t>https://</a:t>
            </a:r>
            <a:r>
              <a:rPr lang="pl-PL" dirty="0" smtClean="0">
                <a:hlinkClick r:id="rId10"/>
              </a:rPr>
              <a:t>mfiles.pl/pl/index.php/Organizacja_pracy</a:t>
            </a:r>
            <a:endParaRPr lang="pl-PL" dirty="0" smtClean="0"/>
          </a:p>
          <a:p>
            <a:r>
              <a:rPr lang="pl-PL" smtClean="0">
                <a:hlinkClick r:id="rId11"/>
              </a:rPr>
              <a:t>https</a:t>
            </a:r>
            <a:r>
              <a:rPr lang="pl-PL" smtClean="0">
                <a:hlinkClick r:id="rId11"/>
              </a:rPr>
              <a:t>://</a:t>
            </a:r>
            <a:r>
              <a:rPr lang="pl-PL" smtClean="0">
                <a:hlinkClick r:id="rId11"/>
              </a:rPr>
              <a:t>www.projektprzywodztwo.com/struktura-organizacji</a:t>
            </a:r>
            <a:endParaRPr lang="pl-PL" smtClean="0"/>
          </a:p>
          <a:p>
            <a:endParaRPr lang="pl-PL" dirty="0"/>
          </a:p>
          <a:p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pl-PL" sz="3600" dirty="0"/>
              <a:t>Ewaluacja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9144000" cy="55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8873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18677">
                <a:tc>
                  <a:txBody>
                    <a:bodyPr/>
                    <a:lstStyle/>
                    <a:p>
                      <a:r>
                        <a:rPr lang="pl-PL" sz="1600" dirty="0"/>
                        <a:t>Zawartość merytoryczna pracy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słaba merytorycznie. Brakujące elementy,</a:t>
                      </a:r>
                      <a:r>
                        <a:rPr lang="pl-PL" sz="1600" b="0" i="0" u="none" strike="noStrike" kern="1200" baseline="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 liczne błędy.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bardzo dobra merytorycznie. Poprawne treści. </a:t>
                      </a:r>
                    </a:p>
                    <a:p>
                      <a:endParaRPr lang="pl-PL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2979">
                <a:tc>
                  <a:txBody>
                    <a:bodyPr/>
                    <a:lstStyle/>
                    <a:p>
                      <a:r>
                        <a:rPr lang="pl-PL" sz="1600" dirty="0"/>
                        <a:t>Pomysł i estetyka wykonania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mało czytelna, nieestetyczna, niedbale wykonana.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Złe rozplanowanie informacji  na stronie.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czytelna, estetyczna,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Dobre rozplanowanie informacji na stronie.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estetyczna, czytelna, przejrzysta, zachęcająca do zapoznania się z nią, bardzo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Dobre rozplanowanie informacji na stronie. Dobrze dobrana grafika. Praca wyróżniająca się.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32105">
                <a:tc>
                  <a:txBody>
                    <a:bodyPr/>
                    <a:lstStyle/>
                    <a:p>
                      <a:r>
                        <a:rPr lang="pl-PL" sz="1600" dirty="0"/>
                        <a:t>Zaangażowanie w pracę, wysiłek</a:t>
                      </a:r>
                      <a:r>
                        <a:rPr lang="pl-PL" sz="1600" baseline="0" dirty="0"/>
                        <a:t> włożony w wykonanie projektu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Brak właściwego  zaangażowania w realizację projektu.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Duże zaangażowanie w realizację projektu.</a:t>
                      </a:r>
                      <a:endParaRPr lang="pl-PL" sz="1600" dirty="0"/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 Bardzo duże zaangażowanie, wkład pracy własnej i wysiłku w realizację projektu. 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3608" y="2060848"/>
          <a:ext cx="61206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&gt;3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niedostateczny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dopuszczający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</a:t>
                      </a:r>
                      <a:r>
                        <a:rPr lang="pl-PL" baseline="0" dirty="0"/>
                        <a:t> - 5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6 - 7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bardzo 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celujący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074" name="Picture 2" descr="OSIR Krosno Odrzańskie - Jesienne piłkarskie postęp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869160"/>
            <a:ext cx="2210502" cy="190103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cedura oceny pracy nauczyciela od 1 września 2019 r. - Port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98230" cy="1800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>
            <a:normAutofit/>
          </a:bodyPr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pl-PL" dirty="0"/>
              <a:t>Jakie korzyści osiągnęliście z realizacji tego projektu?</a:t>
            </a:r>
          </a:p>
          <a:p>
            <a:pPr lvl="0">
              <a:buAutoNum type="arabicPeriod"/>
            </a:pPr>
            <a:r>
              <a:rPr lang="pl-PL" dirty="0"/>
              <a:t>Mogliście w praktyce zastosować Waszą wiedzę i umiejętności. </a:t>
            </a:r>
          </a:p>
          <a:p>
            <a:pPr lvl="0">
              <a:buAutoNum type="arabicPeriod"/>
            </a:pPr>
            <a:r>
              <a:rPr lang="pl-PL" dirty="0"/>
              <a:t>Mogliście wcielić się w rolę przedsiębiorcy wykonującego poważne analizy organizacyjne swojej firmy.</a:t>
            </a:r>
          </a:p>
          <a:p>
            <a:pPr lvl="0">
              <a:buAutoNum type="arabicPeriod"/>
            </a:pPr>
            <a:r>
              <a:rPr lang="pl-PL" dirty="0"/>
              <a:t>Mogliście w ciekawy sposób utrwalić Waszą wiedzę.</a:t>
            </a:r>
          </a:p>
          <a:p>
            <a:pPr lvl="0">
              <a:buAutoNum type="arabicPeriod"/>
            </a:pPr>
            <a:r>
              <a:rPr lang="pl-PL" dirty="0"/>
              <a:t>Nauczyliście się wykorzystywać Internet jako źródło informacji.</a:t>
            </a:r>
          </a:p>
          <a:p>
            <a:pPr lvl="0">
              <a:buAutoNum type="arabicPeriod"/>
            </a:pPr>
            <a:r>
              <a:rPr lang="pl-PL" dirty="0"/>
              <a:t>Nauczyliście się opracowywać informacje w różnych formach.</a:t>
            </a:r>
          </a:p>
          <a:p>
            <a:pPr lvl="0">
              <a:buAutoNum type="arabicPeriod"/>
            </a:pPr>
            <a:r>
              <a:rPr lang="pl-PL" dirty="0"/>
              <a:t>Mogliście Waszą pracę zaprezentować na forum klasy i podzielić się swoją wiedzą i umiejętnościami.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waluacja zajęć i jej wykorzystanie do rozwoju – przykładowe kar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420888"/>
            <a:ext cx="9143999" cy="2533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Warto było……  prawda?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Do zobaczenia w kolejnym projekcie…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PORADNIK DLA NAUCZYCIELA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 Poszczególne zadania mogą być wykonywane samodzielnie lub w małych grupach, według decyzji nauczyciela, który najlepiej zna możliwości swoich uczniów, ich umiejętności, zainteresowania…</a:t>
            </a:r>
          </a:p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Nauczyciel  powinien dokładnie przeanalizować treści wspólnie z uczniami, aż do momentu ich zrozumienia przez uczniów. Powinien jednak bardziej służyć im pomocą, radą, wyjaśnieniami, a nie gotowymi rozwiązaniami. Taka metoda będzie dobrą formą wdrażania samodzielności.</a:t>
            </a:r>
          </a:p>
          <a:p>
            <a:pPr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Czas na realizację projektu powinien być dostosowany do możliwości uczniów. Nie jest z góry narzucony.</a:t>
            </a:r>
          </a:p>
          <a:p>
            <a:endParaRPr lang="pl-PL" dirty="0"/>
          </a:p>
        </p:txBody>
      </p:sp>
      <p:sp>
        <p:nvSpPr>
          <p:cNvPr id="1026" name="AutoShape 2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28" name="AutoShape 4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30" name="Picture 6" descr="Przydatne strategie – biologia – Matura z biologii i chemii ora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8212" y="5589240"/>
            <a:ext cx="1745788" cy="12327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5479BC3-C9D1-49EB-A624-92151DD7C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5013176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4609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le warte jest przedsiębiorstwo? - CX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91773"/>
            <a:ext cx="3059832" cy="20663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46848" cy="1143000"/>
          </a:xfrm>
        </p:spPr>
        <p:txBody>
          <a:bodyPr>
            <a:normAutofit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Witajcie </a:t>
            </a:r>
            <a:r>
              <a:rPr lang="pl-PL" dirty="0">
                <a:sym typeface="Wingdings" pitchFamily="2" charset="2"/>
              </a:rPr>
              <a:t>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Na pewno część z Was marzy o założeniu własnej firmy po ukończeniu szkoły – wspaniały pomysł!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Sam jesteś dla siebie szefem i możesz realizować się zawodowo!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Jednak aby odnieść sukces, trzeba wziąć pod uwagę wiele czynników prawnych oraz gospodarczych ważnych podczas zakładania i prowadzenia firmy, no i … mieć trochę szczęścia 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Litwa | Portal Promocji Eksportu | Przedsiębiorstwo indywidual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874369"/>
            <a:ext cx="3312368" cy="2658177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/>
              <a:t>Specjalnie dla Was przygotowałam zadanie, które pomoże Wam zaplanować strukturę organizacyjną Waszego przyszłego przedsiębiorstwa, czyli ilu pracowników zatrudnicie w firmie i kto komu będzie podlegał…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Zaczynamy!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Waszym zadaniem będzie przygotowanie struktury organizacyjnej przedsiębiorstwa w wybranej przez siebie branży (takie, jakie chcielibyście prowadzić w przyszłości). </a:t>
            </a:r>
          </a:p>
          <a:p>
            <a:pPr algn="just"/>
            <a:r>
              <a:rPr lang="pl-PL" dirty="0"/>
              <a:t>Założeniem wstępnym jest minimum </a:t>
            </a:r>
            <a:r>
              <a:rPr lang="pl-PL" b="1" dirty="0">
                <a:solidFill>
                  <a:srgbClr val="002060"/>
                </a:solidFill>
              </a:rPr>
              <a:t>sześciu</a:t>
            </a:r>
            <a:r>
              <a:rPr lang="pl-PL" b="1" dirty="0">
                <a:solidFill>
                  <a:srgbClr val="FF0000"/>
                </a:solidFill>
              </a:rPr>
              <a:t> </a:t>
            </a:r>
            <a:r>
              <a:rPr lang="pl-PL" dirty="0"/>
              <a:t>pracowników, którym trzeba zapewnić stanowiska pracy, więc nie bójcie się marzyć o coraz większej i świetnie prosperującej działalności gospodarczej </a:t>
            </a:r>
            <a:r>
              <a:rPr lang="pl-PL" dirty="0">
                <a:sym typeface="Wingdings" pitchFamily="2" charset="2"/>
              </a:rPr>
              <a:t></a:t>
            </a:r>
            <a:r>
              <a:rPr lang="pl-PL" dirty="0"/>
              <a:t> </a:t>
            </a:r>
            <a:r>
              <a:rPr lang="pl-PL" dirty="0" err="1">
                <a:sym typeface="Wingdings" pitchFamily="2" charset="2"/>
              </a:rPr>
              <a:t></a:t>
            </a:r>
            <a:r>
              <a:rPr lang="pl-PL" dirty="0"/>
              <a:t> </a:t>
            </a:r>
          </a:p>
          <a:p>
            <a:pPr algn="just"/>
            <a:r>
              <a:rPr lang="pl-PL" dirty="0"/>
              <a:t>Zadanie wykonajcie samodzielnie lub w dwuosobowych grupach.</a:t>
            </a:r>
          </a:p>
        </p:txBody>
      </p:sp>
      <p:pic>
        <p:nvPicPr>
          <p:cNvPr id="5" name="Picture 2" descr="Przedsiębiorstwo - definicja i charakterystyka - ▶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0"/>
            <a:ext cx="2143522" cy="21435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Set of business man cartoon character in smart Vector Image"/>
          <p:cNvPicPr>
            <a:picLocks noChangeAspect="1" noChangeArrowheads="1"/>
          </p:cNvPicPr>
          <p:nvPr/>
        </p:nvPicPr>
        <p:blipFill>
          <a:blip r:embed="rId2" cstate="print"/>
          <a:srcRect b="11111"/>
          <a:stretch>
            <a:fillRect/>
          </a:stretch>
        </p:blipFill>
        <p:spPr bwMode="auto">
          <a:xfrm>
            <a:off x="3059832" y="0"/>
            <a:ext cx="2173999" cy="1899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Zastanówcie się jakich pracowników potrzebowałaby Wasza firma, aby sprawnie działać: do obsługi klientów, do biura, do produkcji…? </a:t>
            </a:r>
          </a:p>
          <a:p>
            <a:pPr algn="just"/>
            <a:r>
              <a:rPr lang="pl-PL" dirty="0"/>
              <a:t>Czym będzie się zajmował każdy z tych pracowników?</a:t>
            </a:r>
          </a:p>
          <a:p>
            <a:pPr algn="just"/>
            <a:r>
              <a:rPr lang="pl-PL" dirty="0"/>
              <a:t>Jak rozplanujecie funkcjonowanie tych pracowników, aby zapewnić firmie efektywne (dobre, zyskowne) działanie?</a:t>
            </a:r>
          </a:p>
          <a:p>
            <a:pPr algn="just"/>
            <a:r>
              <a:rPr lang="pl-PL" dirty="0"/>
              <a:t>Kto, poza Tobą oczywiście, będzie pełnił rolę szefa, a kto będzie mu podlegał?</a:t>
            </a:r>
          </a:p>
          <a:p>
            <a:pPr algn="just"/>
            <a:r>
              <a:rPr lang="pl-PL" dirty="0"/>
              <a:t>Wyjaśnienie oraz wiele przykładowych struktur organizacyjnych znajdziecie we wskazanych przeze mnie zasobach internetowych. Zapraszam do lektury!</a:t>
            </a:r>
          </a:p>
          <a:p>
            <a:endParaRPr lang="pl-PL" dirty="0"/>
          </a:p>
        </p:txBody>
      </p:sp>
      <p:pic>
        <p:nvPicPr>
          <p:cNvPr id="50180" name="Picture 4" descr="Set of business man cartoon character in smart Vector Image"/>
          <p:cNvPicPr>
            <a:picLocks noChangeAspect="1" noChangeArrowheads="1"/>
          </p:cNvPicPr>
          <p:nvPr/>
        </p:nvPicPr>
        <p:blipFill>
          <a:blip r:embed="rId3" cstate="print"/>
          <a:srcRect b="25714"/>
          <a:stretch>
            <a:fillRect/>
          </a:stretch>
        </p:blipFill>
        <p:spPr bwMode="auto">
          <a:xfrm>
            <a:off x="5148064" y="0"/>
            <a:ext cx="3231128" cy="18722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Making the Tough Decisions | Rebecca's Restitution Resour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116632"/>
            <a:ext cx="2062758" cy="21456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Aby wspomóc Wasz proces analizy i planowania młodej, rozwijającej się firmy, chcę Wam zaproponować trzy etapy planowania struktury organizacyjnej przedsiębiorstwa w wybranej przez Was branży.</a:t>
            </a:r>
          </a:p>
          <a:p>
            <a:pPr algn="just"/>
            <a:r>
              <a:rPr lang="pl-PL" dirty="0"/>
              <a:t>Każdy kolejny etap będzie wskazywał na rozwój firmy, więc także – na większą liczbę pracowników, a co za tym idzie – modyfikację (zmianę) struktury organizacyjnej.</a:t>
            </a:r>
          </a:p>
          <a:p>
            <a:pPr algn="just"/>
            <a:r>
              <a:rPr lang="pl-PL" dirty="0"/>
              <a:t>Każdy  wskazany przeze mnie schemat postarajcie się wykorzystać, analizując, jacy pracownicy będą niezbędni na początku Waszej działalności, a jakich zatrudnilibyście w kolejnych etapach jej rozwoju.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- etap pierwszy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80509" y="6309320"/>
            <a:ext cx="273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STRUKTURA PROMIENISTA</a:t>
            </a:r>
          </a:p>
        </p:txBody>
      </p:sp>
      <p:pic>
        <p:nvPicPr>
          <p:cNvPr id="47108" name="Picture 4" descr="Business men set Royalty Free Vector Image - VectorStock"/>
          <p:cNvPicPr>
            <a:picLocks noChangeAspect="1" noChangeArrowheads="1"/>
          </p:cNvPicPr>
          <p:nvPr/>
        </p:nvPicPr>
        <p:blipFill>
          <a:blip r:embed="rId7" cstate="print"/>
          <a:srcRect b="11111"/>
          <a:stretch>
            <a:fillRect/>
          </a:stretch>
        </p:blipFill>
        <p:spPr bwMode="auto">
          <a:xfrm>
            <a:off x="6651415" y="476672"/>
            <a:ext cx="2492585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– etap drugi</a:t>
            </a: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444023" y="6309320"/>
            <a:ext cx="4008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STRUKTURA PROMIENISTA ROZWINIĘTA</a:t>
            </a:r>
          </a:p>
        </p:txBody>
      </p:sp>
      <p:pic>
        <p:nvPicPr>
          <p:cNvPr id="10" name="Picture 2" descr="Businessman Set Royalty Free Cliparts, Vectors, And Stock ...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143" y="4437112"/>
            <a:ext cx="2483857" cy="23042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– etap trzeci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1317273" y="6309320"/>
            <a:ext cx="2262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STRUKTURA LINIOWA</a:t>
            </a:r>
          </a:p>
        </p:txBody>
      </p:sp>
      <p:pic>
        <p:nvPicPr>
          <p:cNvPr id="45058" name="Picture 2" descr="Businessman set Royalty Free Vector Image - VectorStock"/>
          <p:cNvPicPr>
            <a:picLocks noChangeAspect="1" noChangeArrowheads="1"/>
          </p:cNvPicPr>
          <p:nvPr/>
        </p:nvPicPr>
        <p:blipFill>
          <a:blip r:embed="rId7" cstate="print"/>
          <a:srcRect b="11111"/>
          <a:stretch>
            <a:fillRect/>
          </a:stretch>
        </p:blipFill>
        <p:spPr bwMode="auto">
          <a:xfrm>
            <a:off x="6804248" y="764703"/>
            <a:ext cx="2203567" cy="18490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330</TotalTime>
  <Words>851</Words>
  <Application>Microsoft Office PowerPoint</Application>
  <PresentationFormat>Pokaz na ekranie (4:3)</PresentationFormat>
  <Paragraphs>131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Przepływ</vt:lpstr>
      <vt:lpstr>CHCĘ BYĆ PRZEDSIĘBIORCĄ!  STRUKTURA ORGANIZACYJNA</vt:lpstr>
      <vt:lpstr>WPROWADZENIE</vt:lpstr>
      <vt:lpstr>WPROWADZENIE</vt:lpstr>
      <vt:lpstr>ZADANIE </vt:lpstr>
      <vt:lpstr>PROJEKT</vt:lpstr>
      <vt:lpstr>PROJEKT</vt:lpstr>
      <vt:lpstr>PROJEKT - etap pierwszy </vt:lpstr>
      <vt:lpstr>PROJEKT – etap drugi</vt:lpstr>
      <vt:lpstr>PROJEKT – etap trzeci</vt:lpstr>
      <vt:lpstr>PROJEKT </vt:lpstr>
      <vt:lpstr>ŹRÓDŁA</vt:lpstr>
      <vt:lpstr>Ewaluacja</vt:lpstr>
      <vt:lpstr>Ewaluacja</vt:lpstr>
      <vt:lpstr>KONKLUZJE I WNIOSKI</vt:lpstr>
      <vt:lpstr>Slajd 15</vt:lpstr>
      <vt:lpstr>PORADNIK DLA NAUCZYCIELA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CHCĘ BYĆ PRZEDSIĘBIORCĄ!  STRUKTURA ORGANIZACYJNA I PLAN ZATRUDNIENIA</dc:title>
  <dc:creator>HP</dc:creator>
  <cp:lastModifiedBy>Konrad1</cp:lastModifiedBy>
  <cp:revision>16</cp:revision>
  <dcterms:created xsi:type="dcterms:W3CDTF">2020-07-25T14:08:54Z</dcterms:created>
  <dcterms:modified xsi:type="dcterms:W3CDTF">2021-08-27T12:37:58Z</dcterms:modified>
</cp:coreProperties>
</file>